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4" r:id="rId4"/>
    <p:sldId id="268" r:id="rId5"/>
    <p:sldId id="257" r:id="rId6"/>
    <p:sldId id="265" r:id="rId7"/>
    <p:sldId id="271" r:id="rId8"/>
    <p:sldId id="269" r:id="rId9"/>
    <p:sldId id="270" r:id="rId10"/>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77BB148-9F5E-4EAD-B465-C5FCC2721608}"/>
              </a:ext>
            </a:extLst>
          </p:cNvPr>
          <p:cNvSpPr>
            <a:spLocks noGrp="1"/>
          </p:cNvSpPr>
          <p:nvPr>
            <p:ph type="ctrTitle"/>
          </p:nvPr>
        </p:nvSpPr>
        <p:spPr>
          <a:xfrm>
            <a:off x="1524000" y="1122363"/>
            <a:ext cx="9144000" cy="2387600"/>
          </a:xfrm>
        </p:spPr>
        <p:txBody>
          <a:bodyPr anchor="b"/>
          <a:lstStyle>
            <a:lvl1pPr algn="ctr">
              <a:defRPr sz="6000"/>
            </a:lvl1pPr>
          </a:lstStyle>
          <a:p>
            <a:r>
              <a:rPr lang="lt-LT"/>
              <a:t>Spustelėję redaguokite stilių</a:t>
            </a:r>
          </a:p>
        </p:txBody>
      </p:sp>
      <p:sp>
        <p:nvSpPr>
          <p:cNvPr id="3" name="Antrinis pavadinimas 2">
            <a:extLst>
              <a:ext uri="{FF2B5EF4-FFF2-40B4-BE49-F238E27FC236}">
                <a16:creationId xmlns:a16="http://schemas.microsoft.com/office/drawing/2014/main" id="{E67463AF-D02A-4825-9FF2-EA070F3F12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p>
        </p:txBody>
      </p:sp>
      <p:sp>
        <p:nvSpPr>
          <p:cNvPr id="4" name="Datos vietos rezervavimo ženklas 3">
            <a:extLst>
              <a:ext uri="{FF2B5EF4-FFF2-40B4-BE49-F238E27FC236}">
                <a16:creationId xmlns:a16="http://schemas.microsoft.com/office/drawing/2014/main" id="{8F20F712-D089-4F6B-AF7D-B9A5D6E4A989}"/>
              </a:ext>
            </a:extLst>
          </p:cNvPr>
          <p:cNvSpPr>
            <a:spLocks noGrp="1"/>
          </p:cNvSpPr>
          <p:nvPr>
            <p:ph type="dt" sz="half" idx="10"/>
          </p:nvPr>
        </p:nvSpPr>
        <p:spPr/>
        <p:txBody>
          <a:bodyPr/>
          <a:lstStyle/>
          <a:p>
            <a:fld id="{DD35A2AC-C9FC-435B-97ED-F04A78215C6D}" type="datetimeFigureOut">
              <a:rPr lang="lt-LT" smtClean="0"/>
              <a:t>2022-09-15</a:t>
            </a:fld>
            <a:endParaRPr lang="lt-LT"/>
          </a:p>
        </p:txBody>
      </p:sp>
      <p:sp>
        <p:nvSpPr>
          <p:cNvPr id="5" name="Poraštės vietos rezervavimo ženklas 4">
            <a:extLst>
              <a:ext uri="{FF2B5EF4-FFF2-40B4-BE49-F238E27FC236}">
                <a16:creationId xmlns:a16="http://schemas.microsoft.com/office/drawing/2014/main" id="{B5A29DFB-9CCF-4DED-9A71-220D414A297A}"/>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E3AFFAF1-BD88-4A52-A818-3943935E160F}"/>
              </a:ext>
            </a:extLst>
          </p:cNvPr>
          <p:cNvSpPr>
            <a:spLocks noGrp="1"/>
          </p:cNvSpPr>
          <p:nvPr>
            <p:ph type="sldNum" sz="quarter" idx="12"/>
          </p:nvPr>
        </p:nvSpPr>
        <p:spPr/>
        <p:txBody>
          <a:bodyPr/>
          <a:lstStyle/>
          <a:p>
            <a:fld id="{E2422F2D-F594-4E67-82F4-917432477C5C}" type="slidenum">
              <a:rPr lang="lt-LT" smtClean="0"/>
              <a:t>‹#›</a:t>
            </a:fld>
            <a:endParaRPr lang="lt-LT"/>
          </a:p>
        </p:txBody>
      </p:sp>
    </p:spTree>
    <p:extLst>
      <p:ext uri="{BB962C8B-B14F-4D97-AF65-F5344CB8AC3E}">
        <p14:creationId xmlns:p14="http://schemas.microsoft.com/office/powerpoint/2010/main" val="2361384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48EAA35-B71C-4600-BD10-7ECBA5E952D5}"/>
              </a:ext>
            </a:extLst>
          </p:cNvPr>
          <p:cNvSpPr>
            <a:spLocks noGrp="1"/>
          </p:cNvSpPr>
          <p:nvPr>
            <p:ph type="title"/>
          </p:nvPr>
        </p:nvSpPr>
        <p:spPr/>
        <p:txBody>
          <a:bodyPr/>
          <a:lstStyle/>
          <a:p>
            <a:r>
              <a:rPr lang="lt-LT"/>
              <a:t>Spustelėję redaguokite stilių</a:t>
            </a:r>
          </a:p>
        </p:txBody>
      </p:sp>
      <p:sp>
        <p:nvSpPr>
          <p:cNvPr id="3" name="Vertikalaus teksto vietos rezervavimo ženklas 2">
            <a:extLst>
              <a:ext uri="{FF2B5EF4-FFF2-40B4-BE49-F238E27FC236}">
                <a16:creationId xmlns:a16="http://schemas.microsoft.com/office/drawing/2014/main" id="{1ABE80DF-B7C8-4626-A3F7-1E400FBD7152}"/>
              </a:ext>
            </a:extLst>
          </p:cNvPr>
          <p:cNvSpPr>
            <a:spLocks noGrp="1"/>
          </p:cNvSpPr>
          <p:nvPr>
            <p:ph type="body" orient="vert" idx="1"/>
          </p:nvPr>
        </p:nvSpPr>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CA752807-5C16-4876-8F10-D646C298DB4B}"/>
              </a:ext>
            </a:extLst>
          </p:cNvPr>
          <p:cNvSpPr>
            <a:spLocks noGrp="1"/>
          </p:cNvSpPr>
          <p:nvPr>
            <p:ph type="dt" sz="half" idx="10"/>
          </p:nvPr>
        </p:nvSpPr>
        <p:spPr/>
        <p:txBody>
          <a:bodyPr/>
          <a:lstStyle/>
          <a:p>
            <a:fld id="{DD35A2AC-C9FC-435B-97ED-F04A78215C6D}" type="datetimeFigureOut">
              <a:rPr lang="lt-LT" smtClean="0"/>
              <a:t>2022-09-15</a:t>
            </a:fld>
            <a:endParaRPr lang="lt-LT"/>
          </a:p>
        </p:txBody>
      </p:sp>
      <p:sp>
        <p:nvSpPr>
          <p:cNvPr id="5" name="Poraštės vietos rezervavimo ženklas 4">
            <a:extLst>
              <a:ext uri="{FF2B5EF4-FFF2-40B4-BE49-F238E27FC236}">
                <a16:creationId xmlns:a16="http://schemas.microsoft.com/office/drawing/2014/main" id="{52F4F92B-F012-4BF8-8366-1F3063E1114E}"/>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33955E8B-5E2C-43CA-930F-402DF3ED7FD3}"/>
              </a:ext>
            </a:extLst>
          </p:cNvPr>
          <p:cNvSpPr>
            <a:spLocks noGrp="1"/>
          </p:cNvSpPr>
          <p:nvPr>
            <p:ph type="sldNum" sz="quarter" idx="12"/>
          </p:nvPr>
        </p:nvSpPr>
        <p:spPr/>
        <p:txBody>
          <a:bodyPr/>
          <a:lstStyle/>
          <a:p>
            <a:fld id="{E2422F2D-F594-4E67-82F4-917432477C5C}" type="slidenum">
              <a:rPr lang="lt-LT" smtClean="0"/>
              <a:t>‹#›</a:t>
            </a:fld>
            <a:endParaRPr lang="lt-LT"/>
          </a:p>
        </p:txBody>
      </p:sp>
    </p:spTree>
    <p:extLst>
      <p:ext uri="{BB962C8B-B14F-4D97-AF65-F5344CB8AC3E}">
        <p14:creationId xmlns:p14="http://schemas.microsoft.com/office/powerpoint/2010/main" val="3002172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a:extLst>
              <a:ext uri="{FF2B5EF4-FFF2-40B4-BE49-F238E27FC236}">
                <a16:creationId xmlns:a16="http://schemas.microsoft.com/office/drawing/2014/main" id="{3BA14D1E-0E53-4C29-A1C6-30828D22960C}"/>
              </a:ext>
            </a:extLst>
          </p:cNvPr>
          <p:cNvSpPr>
            <a:spLocks noGrp="1"/>
          </p:cNvSpPr>
          <p:nvPr>
            <p:ph type="title" orient="vert"/>
          </p:nvPr>
        </p:nvSpPr>
        <p:spPr>
          <a:xfrm>
            <a:off x="8724900" y="365125"/>
            <a:ext cx="2628900" cy="5811838"/>
          </a:xfrm>
        </p:spPr>
        <p:txBody>
          <a:bodyPr vert="eaVert"/>
          <a:lstStyle/>
          <a:p>
            <a:r>
              <a:rPr lang="lt-LT"/>
              <a:t>Spustelėję redaguokite stilių</a:t>
            </a:r>
          </a:p>
        </p:txBody>
      </p:sp>
      <p:sp>
        <p:nvSpPr>
          <p:cNvPr id="3" name="Vertikalaus teksto vietos rezervavimo ženklas 2">
            <a:extLst>
              <a:ext uri="{FF2B5EF4-FFF2-40B4-BE49-F238E27FC236}">
                <a16:creationId xmlns:a16="http://schemas.microsoft.com/office/drawing/2014/main" id="{0B192A21-ACC0-4540-B2B6-4BF9C50111E2}"/>
              </a:ext>
            </a:extLst>
          </p:cNvPr>
          <p:cNvSpPr>
            <a:spLocks noGrp="1"/>
          </p:cNvSpPr>
          <p:nvPr>
            <p:ph type="body" orient="vert" idx="1"/>
          </p:nvPr>
        </p:nvSpPr>
        <p:spPr>
          <a:xfrm>
            <a:off x="838200" y="365125"/>
            <a:ext cx="7734300" cy="5811838"/>
          </a:xfrm>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62D18B91-D9DE-427A-99D6-79F0AF39DE8F}"/>
              </a:ext>
            </a:extLst>
          </p:cNvPr>
          <p:cNvSpPr>
            <a:spLocks noGrp="1"/>
          </p:cNvSpPr>
          <p:nvPr>
            <p:ph type="dt" sz="half" idx="10"/>
          </p:nvPr>
        </p:nvSpPr>
        <p:spPr/>
        <p:txBody>
          <a:bodyPr/>
          <a:lstStyle/>
          <a:p>
            <a:fld id="{DD35A2AC-C9FC-435B-97ED-F04A78215C6D}" type="datetimeFigureOut">
              <a:rPr lang="lt-LT" smtClean="0"/>
              <a:t>2022-09-15</a:t>
            </a:fld>
            <a:endParaRPr lang="lt-LT"/>
          </a:p>
        </p:txBody>
      </p:sp>
      <p:sp>
        <p:nvSpPr>
          <p:cNvPr id="5" name="Poraštės vietos rezervavimo ženklas 4">
            <a:extLst>
              <a:ext uri="{FF2B5EF4-FFF2-40B4-BE49-F238E27FC236}">
                <a16:creationId xmlns:a16="http://schemas.microsoft.com/office/drawing/2014/main" id="{1A67B63F-9AD1-48AE-BACB-66F14CEFCFED}"/>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796CCDCD-1132-4B45-9580-70536BA94198}"/>
              </a:ext>
            </a:extLst>
          </p:cNvPr>
          <p:cNvSpPr>
            <a:spLocks noGrp="1"/>
          </p:cNvSpPr>
          <p:nvPr>
            <p:ph type="sldNum" sz="quarter" idx="12"/>
          </p:nvPr>
        </p:nvSpPr>
        <p:spPr/>
        <p:txBody>
          <a:bodyPr/>
          <a:lstStyle/>
          <a:p>
            <a:fld id="{E2422F2D-F594-4E67-82F4-917432477C5C}" type="slidenum">
              <a:rPr lang="lt-LT" smtClean="0"/>
              <a:t>‹#›</a:t>
            </a:fld>
            <a:endParaRPr lang="lt-LT"/>
          </a:p>
        </p:txBody>
      </p:sp>
    </p:spTree>
    <p:extLst>
      <p:ext uri="{BB962C8B-B14F-4D97-AF65-F5344CB8AC3E}">
        <p14:creationId xmlns:p14="http://schemas.microsoft.com/office/powerpoint/2010/main" val="559254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9B94C4-1152-4390-A607-2D8B6EB2A6E7}"/>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a16="http://schemas.microsoft.com/office/drawing/2014/main" id="{8F661F33-0B73-42CC-8E41-C493F0412E0E}"/>
              </a:ext>
            </a:extLst>
          </p:cNvPr>
          <p:cNvSpPr>
            <a:spLocks noGrp="1"/>
          </p:cNvSpPr>
          <p:nvPr>
            <p:ph idx="1"/>
          </p:nvPr>
        </p:nvSpPr>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69C5C984-BDF6-4701-B345-C01028632896}"/>
              </a:ext>
            </a:extLst>
          </p:cNvPr>
          <p:cNvSpPr>
            <a:spLocks noGrp="1"/>
          </p:cNvSpPr>
          <p:nvPr>
            <p:ph type="dt" sz="half" idx="10"/>
          </p:nvPr>
        </p:nvSpPr>
        <p:spPr/>
        <p:txBody>
          <a:bodyPr/>
          <a:lstStyle/>
          <a:p>
            <a:fld id="{DD35A2AC-C9FC-435B-97ED-F04A78215C6D}" type="datetimeFigureOut">
              <a:rPr lang="lt-LT" smtClean="0"/>
              <a:t>2022-09-15</a:t>
            </a:fld>
            <a:endParaRPr lang="lt-LT"/>
          </a:p>
        </p:txBody>
      </p:sp>
      <p:sp>
        <p:nvSpPr>
          <p:cNvPr id="5" name="Poraštės vietos rezervavimo ženklas 4">
            <a:extLst>
              <a:ext uri="{FF2B5EF4-FFF2-40B4-BE49-F238E27FC236}">
                <a16:creationId xmlns:a16="http://schemas.microsoft.com/office/drawing/2014/main" id="{7194DECD-7E46-43C8-BF5D-29B86FD804C1}"/>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339EE05E-E2A5-44B6-A812-CCAEBFD52B10}"/>
              </a:ext>
            </a:extLst>
          </p:cNvPr>
          <p:cNvSpPr>
            <a:spLocks noGrp="1"/>
          </p:cNvSpPr>
          <p:nvPr>
            <p:ph type="sldNum" sz="quarter" idx="12"/>
          </p:nvPr>
        </p:nvSpPr>
        <p:spPr/>
        <p:txBody>
          <a:bodyPr/>
          <a:lstStyle/>
          <a:p>
            <a:fld id="{E2422F2D-F594-4E67-82F4-917432477C5C}" type="slidenum">
              <a:rPr lang="lt-LT" smtClean="0"/>
              <a:t>‹#›</a:t>
            </a:fld>
            <a:endParaRPr lang="lt-LT"/>
          </a:p>
        </p:txBody>
      </p:sp>
    </p:spTree>
    <p:extLst>
      <p:ext uri="{BB962C8B-B14F-4D97-AF65-F5344CB8AC3E}">
        <p14:creationId xmlns:p14="http://schemas.microsoft.com/office/powerpoint/2010/main" val="2324618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803096FA-94FD-4B41-8177-E0F13187CAF9}"/>
              </a:ext>
            </a:extLst>
          </p:cNvPr>
          <p:cNvSpPr>
            <a:spLocks noGrp="1"/>
          </p:cNvSpPr>
          <p:nvPr>
            <p:ph type="title"/>
          </p:nvPr>
        </p:nvSpPr>
        <p:spPr>
          <a:xfrm>
            <a:off x="831850" y="1709738"/>
            <a:ext cx="10515600" cy="2852737"/>
          </a:xfrm>
        </p:spPr>
        <p:txBody>
          <a:bodyPr anchor="b"/>
          <a:lstStyle>
            <a:lvl1pPr>
              <a:defRPr sz="6000"/>
            </a:lvl1pPr>
          </a:lstStyle>
          <a:p>
            <a:r>
              <a:rPr lang="lt-LT"/>
              <a:t>Spustelėję redaguokite stilių</a:t>
            </a:r>
          </a:p>
        </p:txBody>
      </p:sp>
      <p:sp>
        <p:nvSpPr>
          <p:cNvPr id="3" name="Teksto vietos rezervavimo ženklas 2">
            <a:extLst>
              <a:ext uri="{FF2B5EF4-FFF2-40B4-BE49-F238E27FC236}">
                <a16:creationId xmlns:a16="http://schemas.microsoft.com/office/drawing/2014/main" id="{FCCA4DEF-E861-4ADD-BE13-32FC9E5B2E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Spustelėkite, kad galėtumėte redaguoti šablono teksto stilius</a:t>
            </a:r>
          </a:p>
        </p:txBody>
      </p:sp>
      <p:sp>
        <p:nvSpPr>
          <p:cNvPr id="4" name="Datos vietos rezervavimo ženklas 3">
            <a:extLst>
              <a:ext uri="{FF2B5EF4-FFF2-40B4-BE49-F238E27FC236}">
                <a16:creationId xmlns:a16="http://schemas.microsoft.com/office/drawing/2014/main" id="{3728062C-A9A1-4248-B0C9-51D7D7BA9789}"/>
              </a:ext>
            </a:extLst>
          </p:cNvPr>
          <p:cNvSpPr>
            <a:spLocks noGrp="1"/>
          </p:cNvSpPr>
          <p:nvPr>
            <p:ph type="dt" sz="half" idx="10"/>
          </p:nvPr>
        </p:nvSpPr>
        <p:spPr/>
        <p:txBody>
          <a:bodyPr/>
          <a:lstStyle/>
          <a:p>
            <a:fld id="{DD35A2AC-C9FC-435B-97ED-F04A78215C6D}" type="datetimeFigureOut">
              <a:rPr lang="lt-LT" smtClean="0"/>
              <a:t>2022-09-15</a:t>
            </a:fld>
            <a:endParaRPr lang="lt-LT"/>
          </a:p>
        </p:txBody>
      </p:sp>
      <p:sp>
        <p:nvSpPr>
          <p:cNvPr id="5" name="Poraštės vietos rezervavimo ženklas 4">
            <a:extLst>
              <a:ext uri="{FF2B5EF4-FFF2-40B4-BE49-F238E27FC236}">
                <a16:creationId xmlns:a16="http://schemas.microsoft.com/office/drawing/2014/main" id="{38C84CCC-5D52-4291-85B8-B8B9059E85E9}"/>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84D25784-F3CB-4F3F-A0F5-C80B12A2E113}"/>
              </a:ext>
            </a:extLst>
          </p:cNvPr>
          <p:cNvSpPr>
            <a:spLocks noGrp="1"/>
          </p:cNvSpPr>
          <p:nvPr>
            <p:ph type="sldNum" sz="quarter" idx="12"/>
          </p:nvPr>
        </p:nvSpPr>
        <p:spPr/>
        <p:txBody>
          <a:bodyPr/>
          <a:lstStyle/>
          <a:p>
            <a:fld id="{E2422F2D-F594-4E67-82F4-917432477C5C}" type="slidenum">
              <a:rPr lang="lt-LT" smtClean="0"/>
              <a:t>‹#›</a:t>
            </a:fld>
            <a:endParaRPr lang="lt-LT"/>
          </a:p>
        </p:txBody>
      </p:sp>
    </p:spTree>
    <p:extLst>
      <p:ext uri="{BB962C8B-B14F-4D97-AF65-F5344CB8AC3E}">
        <p14:creationId xmlns:p14="http://schemas.microsoft.com/office/powerpoint/2010/main" val="822941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6B9F9B0-90BB-417D-9A26-CBB43A8A21E1}"/>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a16="http://schemas.microsoft.com/office/drawing/2014/main" id="{976266EA-AB80-457A-85DF-19529E799897}"/>
              </a:ext>
            </a:extLst>
          </p:cNvPr>
          <p:cNvSpPr>
            <a:spLocks noGrp="1"/>
          </p:cNvSpPr>
          <p:nvPr>
            <p:ph sz="half" idx="1"/>
          </p:nvPr>
        </p:nvSpPr>
        <p:spPr>
          <a:xfrm>
            <a:off x="838200" y="1825625"/>
            <a:ext cx="5181600" cy="435133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urinio vietos rezervavimo ženklas 3">
            <a:extLst>
              <a:ext uri="{FF2B5EF4-FFF2-40B4-BE49-F238E27FC236}">
                <a16:creationId xmlns:a16="http://schemas.microsoft.com/office/drawing/2014/main" id="{0C1AD859-BAD6-40AA-B25A-67C40E9F26B4}"/>
              </a:ext>
            </a:extLst>
          </p:cNvPr>
          <p:cNvSpPr>
            <a:spLocks noGrp="1"/>
          </p:cNvSpPr>
          <p:nvPr>
            <p:ph sz="half" idx="2"/>
          </p:nvPr>
        </p:nvSpPr>
        <p:spPr>
          <a:xfrm>
            <a:off x="6172200" y="1825625"/>
            <a:ext cx="5181600" cy="435133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Datos vietos rezervavimo ženklas 4">
            <a:extLst>
              <a:ext uri="{FF2B5EF4-FFF2-40B4-BE49-F238E27FC236}">
                <a16:creationId xmlns:a16="http://schemas.microsoft.com/office/drawing/2014/main" id="{F6C91C45-AFEE-4B95-9201-ACDB37514C48}"/>
              </a:ext>
            </a:extLst>
          </p:cNvPr>
          <p:cNvSpPr>
            <a:spLocks noGrp="1"/>
          </p:cNvSpPr>
          <p:nvPr>
            <p:ph type="dt" sz="half" idx="10"/>
          </p:nvPr>
        </p:nvSpPr>
        <p:spPr/>
        <p:txBody>
          <a:bodyPr/>
          <a:lstStyle/>
          <a:p>
            <a:fld id="{DD35A2AC-C9FC-435B-97ED-F04A78215C6D}" type="datetimeFigureOut">
              <a:rPr lang="lt-LT" smtClean="0"/>
              <a:t>2022-09-15</a:t>
            </a:fld>
            <a:endParaRPr lang="lt-LT"/>
          </a:p>
        </p:txBody>
      </p:sp>
      <p:sp>
        <p:nvSpPr>
          <p:cNvPr id="6" name="Poraštės vietos rezervavimo ženklas 5">
            <a:extLst>
              <a:ext uri="{FF2B5EF4-FFF2-40B4-BE49-F238E27FC236}">
                <a16:creationId xmlns:a16="http://schemas.microsoft.com/office/drawing/2014/main" id="{4E5C6036-0EED-459C-B990-571608861340}"/>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D5E37FD9-1482-46D2-A6DE-3927D65CE4CE}"/>
              </a:ext>
            </a:extLst>
          </p:cNvPr>
          <p:cNvSpPr>
            <a:spLocks noGrp="1"/>
          </p:cNvSpPr>
          <p:nvPr>
            <p:ph type="sldNum" sz="quarter" idx="12"/>
          </p:nvPr>
        </p:nvSpPr>
        <p:spPr/>
        <p:txBody>
          <a:bodyPr/>
          <a:lstStyle/>
          <a:p>
            <a:fld id="{E2422F2D-F594-4E67-82F4-917432477C5C}" type="slidenum">
              <a:rPr lang="lt-LT" smtClean="0"/>
              <a:t>‹#›</a:t>
            </a:fld>
            <a:endParaRPr lang="lt-LT"/>
          </a:p>
        </p:txBody>
      </p:sp>
    </p:spTree>
    <p:extLst>
      <p:ext uri="{BB962C8B-B14F-4D97-AF65-F5344CB8AC3E}">
        <p14:creationId xmlns:p14="http://schemas.microsoft.com/office/powerpoint/2010/main" val="2472150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09203E23-33D5-4E6F-857D-D55D60CBA378}"/>
              </a:ext>
            </a:extLst>
          </p:cNvPr>
          <p:cNvSpPr>
            <a:spLocks noGrp="1"/>
          </p:cNvSpPr>
          <p:nvPr>
            <p:ph type="title"/>
          </p:nvPr>
        </p:nvSpPr>
        <p:spPr>
          <a:xfrm>
            <a:off x="839788" y="365125"/>
            <a:ext cx="10515600" cy="1325563"/>
          </a:xfrm>
        </p:spPr>
        <p:txBody>
          <a:bodyPr/>
          <a:lstStyle/>
          <a:p>
            <a:r>
              <a:rPr lang="lt-LT"/>
              <a:t>Spustelėję redaguokite stilių</a:t>
            </a:r>
          </a:p>
        </p:txBody>
      </p:sp>
      <p:sp>
        <p:nvSpPr>
          <p:cNvPr id="3" name="Teksto vietos rezervavimo ženklas 2">
            <a:extLst>
              <a:ext uri="{FF2B5EF4-FFF2-40B4-BE49-F238E27FC236}">
                <a16:creationId xmlns:a16="http://schemas.microsoft.com/office/drawing/2014/main" id="{0072D95B-340D-49BF-BF76-2D40CD1C09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4" name="Turinio vietos rezervavimo ženklas 3">
            <a:extLst>
              <a:ext uri="{FF2B5EF4-FFF2-40B4-BE49-F238E27FC236}">
                <a16:creationId xmlns:a16="http://schemas.microsoft.com/office/drawing/2014/main" id="{94EA9BCE-C7CE-40FD-99BB-BBBBD4C47EC9}"/>
              </a:ext>
            </a:extLst>
          </p:cNvPr>
          <p:cNvSpPr>
            <a:spLocks noGrp="1"/>
          </p:cNvSpPr>
          <p:nvPr>
            <p:ph sz="half" idx="2"/>
          </p:nvPr>
        </p:nvSpPr>
        <p:spPr>
          <a:xfrm>
            <a:off x="839788" y="2505075"/>
            <a:ext cx="5157787" cy="368458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Teksto vietos rezervavimo ženklas 4">
            <a:extLst>
              <a:ext uri="{FF2B5EF4-FFF2-40B4-BE49-F238E27FC236}">
                <a16:creationId xmlns:a16="http://schemas.microsoft.com/office/drawing/2014/main" id="{0369EF97-5CE8-4505-B062-AE660EBBD6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6" name="Turinio vietos rezervavimo ženklas 5">
            <a:extLst>
              <a:ext uri="{FF2B5EF4-FFF2-40B4-BE49-F238E27FC236}">
                <a16:creationId xmlns:a16="http://schemas.microsoft.com/office/drawing/2014/main" id="{BAEA3484-EDAA-4241-8B8B-76B0593D534E}"/>
              </a:ext>
            </a:extLst>
          </p:cNvPr>
          <p:cNvSpPr>
            <a:spLocks noGrp="1"/>
          </p:cNvSpPr>
          <p:nvPr>
            <p:ph sz="quarter" idx="4"/>
          </p:nvPr>
        </p:nvSpPr>
        <p:spPr>
          <a:xfrm>
            <a:off x="6172200" y="2505075"/>
            <a:ext cx="5183188" cy="368458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7" name="Datos vietos rezervavimo ženklas 6">
            <a:extLst>
              <a:ext uri="{FF2B5EF4-FFF2-40B4-BE49-F238E27FC236}">
                <a16:creationId xmlns:a16="http://schemas.microsoft.com/office/drawing/2014/main" id="{267D9F8C-AA28-4CAA-8863-D801D562BC8B}"/>
              </a:ext>
            </a:extLst>
          </p:cNvPr>
          <p:cNvSpPr>
            <a:spLocks noGrp="1"/>
          </p:cNvSpPr>
          <p:nvPr>
            <p:ph type="dt" sz="half" idx="10"/>
          </p:nvPr>
        </p:nvSpPr>
        <p:spPr/>
        <p:txBody>
          <a:bodyPr/>
          <a:lstStyle/>
          <a:p>
            <a:fld id="{DD35A2AC-C9FC-435B-97ED-F04A78215C6D}" type="datetimeFigureOut">
              <a:rPr lang="lt-LT" smtClean="0"/>
              <a:t>2022-09-15</a:t>
            </a:fld>
            <a:endParaRPr lang="lt-LT"/>
          </a:p>
        </p:txBody>
      </p:sp>
      <p:sp>
        <p:nvSpPr>
          <p:cNvPr id="8" name="Poraštės vietos rezervavimo ženklas 7">
            <a:extLst>
              <a:ext uri="{FF2B5EF4-FFF2-40B4-BE49-F238E27FC236}">
                <a16:creationId xmlns:a16="http://schemas.microsoft.com/office/drawing/2014/main" id="{268C1403-AB97-4144-9772-844C9863469A}"/>
              </a:ext>
            </a:extLst>
          </p:cNvPr>
          <p:cNvSpPr>
            <a:spLocks noGrp="1"/>
          </p:cNvSpPr>
          <p:nvPr>
            <p:ph type="ftr" sz="quarter" idx="11"/>
          </p:nvPr>
        </p:nvSpPr>
        <p:spPr/>
        <p:txBody>
          <a:bodyPr/>
          <a:lstStyle/>
          <a:p>
            <a:endParaRPr lang="lt-LT"/>
          </a:p>
        </p:txBody>
      </p:sp>
      <p:sp>
        <p:nvSpPr>
          <p:cNvPr id="9" name="Skaidrės numerio vietos rezervavimo ženklas 8">
            <a:extLst>
              <a:ext uri="{FF2B5EF4-FFF2-40B4-BE49-F238E27FC236}">
                <a16:creationId xmlns:a16="http://schemas.microsoft.com/office/drawing/2014/main" id="{0E35B43F-E7AC-446B-B833-DF6E20EEFF4D}"/>
              </a:ext>
            </a:extLst>
          </p:cNvPr>
          <p:cNvSpPr>
            <a:spLocks noGrp="1"/>
          </p:cNvSpPr>
          <p:nvPr>
            <p:ph type="sldNum" sz="quarter" idx="12"/>
          </p:nvPr>
        </p:nvSpPr>
        <p:spPr/>
        <p:txBody>
          <a:bodyPr/>
          <a:lstStyle/>
          <a:p>
            <a:fld id="{E2422F2D-F594-4E67-82F4-917432477C5C}" type="slidenum">
              <a:rPr lang="lt-LT" smtClean="0"/>
              <a:t>‹#›</a:t>
            </a:fld>
            <a:endParaRPr lang="lt-LT"/>
          </a:p>
        </p:txBody>
      </p:sp>
    </p:spTree>
    <p:extLst>
      <p:ext uri="{BB962C8B-B14F-4D97-AF65-F5344CB8AC3E}">
        <p14:creationId xmlns:p14="http://schemas.microsoft.com/office/powerpoint/2010/main" val="2193108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2660290-5A3E-47A0-828F-28D720AC7E58}"/>
              </a:ext>
            </a:extLst>
          </p:cNvPr>
          <p:cNvSpPr>
            <a:spLocks noGrp="1"/>
          </p:cNvSpPr>
          <p:nvPr>
            <p:ph type="title"/>
          </p:nvPr>
        </p:nvSpPr>
        <p:spPr/>
        <p:txBody>
          <a:bodyPr/>
          <a:lstStyle/>
          <a:p>
            <a:r>
              <a:rPr lang="lt-LT"/>
              <a:t>Spustelėję redaguokite stilių</a:t>
            </a:r>
          </a:p>
        </p:txBody>
      </p:sp>
      <p:sp>
        <p:nvSpPr>
          <p:cNvPr id="3" name="Datos vietos rezervavimo ženklas 2">
            <a:extLst>
              <a:ext uri="{FF2B5EF4-FFF2-40B4-BE49-F238E27FC236}">
                <a16:creationId xmlns:a16="http://schemas.microsoft.com/office/drawing/2014/main" id="{5254D07B-1DEB-48AB-B710-3EB637118E19}"/>
              </a:ext>
            </a:extLst>
          </p:cNvPr>
          <p:cNvSpPr>
            <a:spLocks noGrp="1"/>
          </p:cNvSpPr>
          <p:nvPr>
            <p:ph type="dt" sz="half" idx="10"/>
          </p:nvPr>
        </p:nvSpPr>
        <p:spPr/>
        <p:txBody>
          <a:bodyPr/>
          <a:lstStyle/>
          <a:p>
            <a:fld id="{DD35A2AC-C9FC-435B-97ED-F04A78215C6D}" type="datetimeFigureOut">
              <a:rPr lang="lt-LT" smtClean="0"/>
              <a:t>2022-09-15</a:t>
            </a:fld>
            <a:endParaRPr lang="lt-LT"/>
          </a:p>
        </p:txBody>
      </p:sp>
      <p:sp>
        <p:nvSpPr>
          <p:cNvPr id="4" name="Poraštės vietos rezervavimo ženklas 3">
            <a:extLst>
              <a:ext uri="{FF2B5EF4-FFF2-40B4-BE49-F238E27FC236}">
                <a16:creationId xmlns:a16="http://schemas.microsoft.com/office/drawing/2014/main" id="{F3FAC941-E8D9-4E8F-A0F3-F5CF2D9A67E5}"/>
              </a:ext>
            </a:extLst>
          </p:cNvPr>
          <p:cNvSpPr>
            <a:spLocks noGrp="1"/>
          </p:cNvSpPr>
          <p:nvPr>
            <p:ph type="ftr" sz="quarter" idx="11"/>
          </p:nvPr>
        </p:nvSpPr>
        <p:spPr/>
        <p:txBody>
          <a:bodyPr/>
          <a:lstStyle/>
          <a:p>
            <a:endParaRPr lang="lt-LT"/>
          </a:p>
        </p:txBody>
      </p:sp>
      <p:sp>
        <p:nvSpPr>
          <p:cNvPr id="5" name="Skaidrės numerio vietos rezervavimo ženklas 4">
            <a:extLst>
              <a:ext uri="{FF2B5EF4-FFF2-40B4-BE49-F238E27FC236}">
                <a16:creationId xmlns:a16="http://schemas.microsoft.com/office/drawing/2014/main" id="{0C2778E0-26EA-4047-B09C-C88C479B44A5}"/>
              </a:ext>
            </a:extLst>
          </p:cNvPr>
          <p:cNvSpPr>
            <a:spLocks noGrp="1"/>
          </p:cNvSpPr>
          <p:nvPr>
            <p:ph type="sldNum" sz="quarter" idx="12"/>
          </p:nvPr>
        </p:nvSpPr>
        <p:spPr/>
        <p:txBody>
          <a:bodyPr/>
          <a:lstStyle/>
          <a:p>
            <a:fld id="{E2422F2D-F594-4E67-82F4-917432477C5C}" type="slidenum">
              <a:rPr lang="lt-LT" smtClean="0"/>
              <a:t>‹#›</a:t>
            </a:fld>
            <a:endParaRPr lang="lt-LT"/>
          </a:p>
        </p:txBody>
      </p:sp>
    </p:spTree>
    <p:extLst>
      <p:ext uri="{BB962C8B-B14F-4D97-AF65-F5344CB8AC3E}">
        <p14:creationId xmlns:p14="http://schemas.microsoft.com/office/powerpoint/2010/main" val="138371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a:extLst>
              <a:ext uri="{FF2B5EF4-FFF2-40B4-BE49-F238E27FC236}">
                <a16:creationId xmlns:a16="http://schemas.microsoft.com/office/drawing/2014/main" id="{2DFABA7F-E292-4A24-82AC-5DA5CC7CCDC3}"/>
              </a:ext>
            </a:extLst>
          </p:cNvPr>
          <p:cNvSpPr>
            <a:spLocks noGrp="1"/>
          </p:cNvSpPr>
          <p:nvPr>
            <p:ph type="dt" sz="half" idx="10"/>
          </p:nvPr>
        </p:nvSpPr>
        <p:spPr/>
        <p:txBody>
          <a:bodyPr/>
          <a:lstStyle/>
          <a:p>
            <a:fld id="{DD35A2AC-C9FC-435B-97ED-F04A78215C6D}" type="datetimeFigureOut">
              <a:rPr lang="lt-LT" smtClean="0"/>
              <a:t>2022-09-15</a:t>
            </a:fld>
            <a:endParaRPr lang="lt-LT"/>
          </a:p>
        </p:txBody>
      </p:sp>
      <p:sp>
        <p:nvSpPr>
          <p:cNvPr id="3" name="Poraštės vietos rezervavimo ženklas 2">
            <a:extLst>
              <a:ext uri="{FF2B5EF4-FFF2-40B4-BE49-F238E27FC236}">
                <a16:creationId xmlns:a16="http://schemas.microsoft.com/office/drawing/2014/main" id="{9A9C1477-FA92-47DA-ADE8-6AF2437C6E50}"/>
              </a:ext>
            </a:extLst>
          </p:cNvPr>
          <p:cNvSpPr>
            <a:spLocks noGrp="1"/>
          </p:cNvSpPr>
          <p:nvPr>
            <p:ph type="ftr" sz="quarter" idx="11"/>
          </p:nvPr>
        </p:nvSpPr>
        <p:spPr/>
        <p:txBody>
          <a:bodyPr/>
          <a:lstStyle/>
          <a:p>
            <a:endParaRPr lang="lt-LT"/>
          </a:p>
        </p:txBody>
      </p:sp>
      <p:sp>
        <p:nvSpPr>
          <p:cNvPr id="4" name="Skaidrės numerio vietos rezervavimo ženklas 3">
            <a:extLst>
              <a:ext uri="{FF2B5EF4-FFF2-40B4-BE49-F238E27FC236}">
                <a16:creationId xmlns:a16="http://schemas.microsoft.com/office/drawing/2014/main" id="{B533C646-AFC8-4345-A07B-86F16D7E9E5D}"/>
              </a:ext>
            </a:extLst>
          </p:cNvPr>
          <p:cNvSpPr>
            <a:spLocks noGrp="1"/>
          </p:cNvSpPr>
          <p:nvPr>
            <p:ph type="sldNum" sz="quarter" idx="12"/>
          </p:nvPr>
        </p:nvSpPr>
        <p:spPr/>
        <p:txBody>
          <a:bodyPr/>
          <a:lstStyle/>
          <a:p>
            <a:fld id="{E2422F2D-F594-4E67-82F4-917432477C5C}" type="slidenum">
              <a:rPr lang="lt-LT" smtClean="0"/>
              <a:t>‹#›</a:t>
            </a:fld>
            <a:endParaRPr lang="lt-LT"/>
          </a:p>
        </p:txBody>
      </p:sp>
    </p:spTree>
    <p:extLst>
      <p:ext uri="{BB962C8B-B14F-4D97-AF65-F5344CB8AC3E}">
        <p14:creationId xmlns:p14="http://schemas.microsoft.com/office/powerpoint/2010/main" val="889389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9404A6D-FEF0-4E04-8523-379AE59CF6A0}"/>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p>
        </p:txBody>
      </p:sp>
      <p:sp>
        <p:nvSpPr>
          <p:cNvPr id="3" name="Turinio vietos rezervavimo ženklas 2">
            <a:extLst>
              <a:ext uri="{FF2B5EF4-FFF2-40B4-BE49-F238E27FC236}">
                <a16:creationId xmlns:a16="http://schemas.microsoft.com/office/drawing/2014/main" id="{10BBE367-A02C-4C3D-BC4A-1625BED6DB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eksto vietos rezervavimo ženklas 3">
            <a:extLst>
              <a:ext uri="{FF2B5EF4-FFF2-40B4-BE49-F238E27FC236}">
                <a16:creationId xmlns:a16="http://schemas.microsoft.com/office/drawing/2014/main" id="{18CD7FC6-A330-4EA0-A247-BD360047F9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5" name="Datos vietos rezervavimo ženklas 4">
            <a:extLst>
              <a:ext uri="{FF2B5EF4-FFF2-40B4-BE49-F238E27FC236}">
                <a16:creationId xmlns:a16="http://schemas.microsoft.com/office/drawing/2014/main" id="{6CC4FC97-0CB6-4AEA-A5FE-4A25FC40B027}"/>
              </a:ext>
            </a:extLst>
          </p:cNvPr>
          <p:cNvSpPr>
            <a:spLocks noGrp="1"/>
          </p:cNvSpPr>
          <p:nvPr>
            <p:ph type="dt" sz="half" idx="10"/>
          </p:nvPr>
        </p:nvSpPr>
        <p:spPr/>
        <p:txBody>
          <a:bodyPr/>
          <a:lstStyle/>
          <a:p>
            <a:fld id="{DD35A2AC-C9FC-435B-97ED-F04A78215C6D}" type="datetimeFigureOut">
              <a:rPr lang="lt-LT" smtClean="0"/>
              <a:t>2022-09-15</a:t>
            </a:fld>
            <a:endParaRPr lang="lt-LT"/>
          </a:p>
        </p:txBody>
      </p:sp>
      <p:sp>
        <p:nvSpPr>
          <p:cNvPr id="6" name="Poraštės vietos rezervavimo ženklas 5">
            <a:extLst>
              <a:ext uri="{FF2B5EF4-FFF2-40B4-BE49-F238E27FC236}">
                <a16:creationId xmlns:a16="http://schemas.microsoft.com/office/drawing/2014/main" id="{76FA3B9F-0775-40B0-AAB7-709D02267B27}"/>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A2CBE6CA-26D6-4C2D-817E-37A228F16FF2}"/>
              </a:ext>
            </a:extLst>
          </p:cNvPr>
          <p:cNvSpPr>
            <a:spLocks noGrp="1"/>
          </p:cNvSpPr>
          <p:nvPr>
            <p:ph type="sldNum" sz="quarter" idx="12"/>
          </p:nvPr>
        </p:nvSpPr>
        <p:spPr/>
        <p:txBody>
          <a:bodyPr/>
          <a:lstStyle/>
          <a:p>
            <a:fld id="{E2422F2D-F594-4E67-82F4-917432477C5C}" type="slidenum">
              <a:rPr lang="lt-LT" smtClean="0"/>
              <a:t>‹#›</a:t>
            </a:fld>
            <a:endParaRPr lang="lt-LT"/>
          </a:p>
        </p:txBody>
      </p:sp>
    </p:spTree>
    <p:extLst>
      <p:ext uri="{BB962C8B-B14F-4D97-AF65-F5344CB8AC3E}">
        <p14:creationId xmlns:p14="http://schemas.microsoft.com/office/powerpoint/2010/main" val="205046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4248CC2-D36D-4A50-9BE4-4A292B00EB77}"/>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p>
        </p:txBody>
      </p:sp>
      <p:sp>
        <p:nvSpPr>
          <p:cNvPr id="3" name="Paveikslėlio vietos rezervavimo ženklas 2">
            <a:extLst>
              <a:ext uri="{FF2B5EF4-FFF2-40B4-BE49-F238E27FC236}">
                <a16:creationId xmlns:a16="http://schemas.microsoft.com/office/drawing/2014/main" id="{77AE1EEE-855F-4717-9BE1-6141D8E289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a:extLst>
              <a:ext uri="{FF2B5EF4-FFF2-40B4-BE49-F238E27FC236}">
                <a16:creationId xmlns:a16="http://schemas.microsoft.com/office/drawing/2014/main" id="{5D2A61BA-7F21-4248-BD37-8CF70B1984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5" name="Datos vietos rezervavimo ženklas 4">
            <a:extLst>
              <a:ext uri="{FF2B5EF4-FFF2-40B4-BE49-F238E27FC236}">
                <a16:creationId xmlns:a16="http://schemas.microsoft.com/office/drawing/2014/main" id="{C42A8D6B-7560-4437-9FCE-0911230A7E46}"/>
              </a:ext>
            </a:extLst>
          </p:cNvPr>
          <p:cNvSpPr>
            <a:spLocks noGrp="1"/>
          </p:cNvSpPr>
          <p:nvPr>
            <p:ph type="dt" sz="half" idx="10"/>
          </p:nvPr>
        </p:nvSpPr>
        <p:spPr/>
        <p:txBody>
          <a:bodyPr/>
          <a:lstStyle/>
          <a:p>
            <a:fld id="{DD35A2AC-C9FC-435B-97ED-F04A78215C6D}" type="datetimeFigureOut">
              <a:rPr lang="lt-LT" smtClean="0"/>
              <a:t>2022-09-15</a:t>
            </a:fld>
            <a:endParaRPr lang="lt-LT"/>
          </a:p>
        </p:txBody>
      </p:sp>
      <p:sp>
        <p:nvSpPr>
          <p:cNvPr id="6" name="Poraštės vietos rezervavimo ženklas 5">
            <a:extLst>
              <a:ext uri="{FF2B5EF4-FFF2-40B4-BE49-F238E27FC236}">
                <a16:creationId xmlns:a16="http://schemas.microsoft.com/office/drawing/2014/main" id="{6E6DC103-B8D1-4743-BB0C-0A01168B362F}"/>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EFFE64A0-BD3C-41A6-AF54-0B46D5B4AB57}"/>
              </a:ext>
            </a:extLst>
          </p:cNvPr>
          <p:cNvSpPr>
            <a:spLocks noGrp="1"/>
          </p:cNvSpPr>
          <p:nvPr>
            <p:ph type="sldNum" sz="quarter" idx="12"/>
          </p:nvPr>
        </p:nvSpPr>
        <p:spPr/>
        <p:txBody>
          <a:bodyPr/>
          <a:lstStyle/>
          <a:p>
            <a:fld id="{E2422F2D-F594-4E67-82F4-917432477C5C}" type="slidenum">
              <a:rPr lang="lt-LT" smtClean="0"/>
              <a:t>‹#›</a:t>
            </a:fld>
            <a:endParaRPr lang="lt-LT"/>
          </a:p>
        </p:txBody>
      </p:sp>
    </p:spTree>
    <p:extLst>
      <p:ext uri="{BB962C8B-B14F-4D97-AF65-F5344CB8AC3E}">
        <p14:creationId xmlns:p14="http://schemas.microsoft.com/office/powerpoint/2010/main" val="268835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a:extLst>
              <a:ext uri="{FF2B5EF4-FFF2-40B4-BE49-F238E27FC236}">
                <a16:creationId xmlns:a16="http://schemas.microsoft.com/office/drawing/2014/main" id="{FBDBF7B0-A534-4D7D-B14C-216C169F12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redaguokite stilių</a:t>
            </a:r>
          </a:p>
        </p:txBody>
      </p:sp>
      <p:sp>
        <p:nvSpPr>
          <p:cNvPr id="3" name="Teksto vietos rezervavimo ženklas 2">
            <a:extLst>
              <a:ext uri="{FF2B5EF4-FFF2-40B4-BE49-F238E27FC236}">
                <a16:creationId xmlns:a16="http://schemas.microsoft.com/office/drawing/2014/main" id="{C158213C-BCA8-4504-A0E2-DD6D16F3F9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374DBA11-0B65-4D4D-9365-91FD9F4E7C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35A2AC-C9FC-435B-97ED-F04A78215C6D}" type="datetimeFigureOut">
              <a:rPr lang="lt-LT" smtClean="0"/>
              <a:t>2022-09-15</a:t>
            </a:fld>
            <a:endParaRPr lang="lt-LT"/>
          </a:p>
        </p:txBody>
      </p:sp>
      <p:sp>
        <p:nvSpPr>
          <p:cNvPr id="5" name="Poraštės vietos rezervavimo ženklas 4">
            <a:extLst>
              <a:ext uri="{FF2B5EF4-FFF2-40B4-BE49-F238E27FC236}">
                <a16:creationId xmlns:a16="http://schemas.microsoft.com/office/drawing/2014/main" id="{F33CC8EB-402F-4D5A-A4D9-D07B2A47B4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a:extLst>
              <a:ext uri="{FF2B5EF4-FFF2-40B4-BE49-F238E27FC236}">
                <a16:creationId xmlns:a16="http://schemas.microsoft.com/office/drawing/2014/main" id="{1B4A1A34-B04F-4AD5-8C63-896A8B08EE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422F2D-F594-4E67-82F4-917432477C5C}" type="slidenum">
              <a:rPr lang="lt-LT" smtClean="0"/>
              <a:t>‹#›</a:t>
            </a:fld>
            <a:endParaRPr lang="lt-LT"/>
          </a:p>
        </p:txBody>
      </p:sp>
    </p:spTree>
    <p:extLst>
      <p:ext uri="{BB962C8B-B14F-4D97-AF65-F5344CB8AC3E}">
        <p14:creationId xmlns:p14="http://schemas.microsoft.com/office/powerpoint/2010/main" val="463304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07BDBF4-B529-4FF4-B657-2BF58CB9E142}"/>
              </a:ext>
            </a:extLst>
          </p:cNvPr>
          <p:cNvSpPr>
            <a:spLocks noGrp="1"/>
          </p:cNvSpPr>
          <p:nvPr>
            <p:ph type="ctrTitle"/>
          </p:nvPr>
        </p:nvSpPr>
        <p:spPr>
          <a:xfrm>
            <a:off x="1716775" y="-163512"/>
            <a:ext cx="9144000" cy="2387600"/>
          </a:xfrm>
        </p:spPr>
        <p:txBody>
          <a:bodyPr/>
          <a:lstStyle/>
          <a:p>
            <a:r>
              <a:rPr lang="lt-LT" sz="1800" b="1" dirty="0">
                <a:effectLst/>
                <a:latin typeface="Times New Roman" panose="02020603050405020304" pitchFamily="18" charset="0"/>
                <a:ea typeface="Times New Roman" panose="02020603050405020304" pitchFamily="18" charset="0"/>
              </a:rPr>
              <a:t>„ERASMUS+“ 1 PAGRINDINIO VEIKSMO BENDROJO UGDYMO MOBILUMO PROJEKTAS</a:t>
            </a:r>
            <a:r>
              <a:rPr lang="lt-LT" sz="1800" dirty="0">
                <a:effectLst/>
                <a:latin typeface="Calibri" panose="020F0502020204030204" pitchFamily="34" charset="0"/>
                <a:ea typeface="Calibri" panose="020F0502020204030204" pitchFamily="34" charset="0"/>
                <a:cs typeface="Arial" panose="020B0604020202020204" pitchFamily="34" charset="0"/>
              </a:rPr>
              <a:t> </a:t>
            </a:r>
            <a:r>
              <a:rPr lang="lt-LT" sz="1800" b="1" dirty="0">
                <a:effectLst/>
                <a:latin typeface="Times New Roman" panose="02020603050405020304" pitchFamily="18" charset="0"/>
                <a:ea typeface="Times New Roman" panose="02020603050405020304" pitchFamily="18" charset="0"/>
              </a:rPr>
              <a:t>SU DAUGIAU KAIP VIENU DOTACIJOS GAVĖJU NR. 2022-1-LT01-KA121-SCH-000062452 ĮGYVENDINANT „ERASMUS+“ AKREDITACIJĄ NR. 2021-1-LT01-KA120-SCH-000047098</a:t>
            </a:r>
            <a:endParaRPr lang="lt-LT" dirty="0"/>
          </a:p>
        </p:txBody>
      </p:sp>
      <p:sp>
        <p:nvSpPr>
          <p:cNvPr id="3" name="Antrinis pavadinimas 2">
            <a:extLst>
              <a:ext uri="{FF2B5EF4-FFF2-40B4-BE49-F238E27FC236}">
                <a16:creationId xmlns:a16="http://schemas.microsoft.com/office/drawing/2014/main" id="{0A46C04E-C0B0-4379-AABD-26BEAF3959E1}"/>
              </a:ext>
            </a:extLst>
          </p:cNvPr>
          <p:cNvSpPr>
            <a:spLocks noGrp="1"/>
          </p:cNvSpPr>
          <p:nvPr>
            <p:ph type="subTitle" idx="1"/>
          </p:nvPr>
        </p:nvSpPr>
        <p:spPr>
          <a:xfrm>
            <a:off x="8646849" y="5601977"/>
            <a:ext cx="3364637" cy="847437"/>
          </a:xfrm>
        </p:spPr>
        <p:txBody>
          <a:bodyPr>
            <a:normAutofit fontScale="70000" lnSpcReduction="20000"/>
          </a:bodyPr>
          <a:lstStyle/>
          <a:p>
            <a:pPr algn="l"/>
            <a:r>
              <a:rPr lang="lt-LT" dirty="0"/>
              <a:t>Parengė: Šiaulių rajono savivaldybės administracijos Švietimo ir sporto skyriaus vyr. specialistės Viktorija Lipskienė ir Margarita Pavilionienė</a:t>
            </a:r>
          </a:p>
        </p:txBody>
      </p:sp>
      <p:pic>
        <p:nvPicPr>
          <p:cNvPr id="4" name="Paveikslėlis 3">
            <a:extLst>
              <a:ext uri="{FF2B5EF4-FFF2-40B4-BE49-F238E27FC236}">
                <a16:creationId xmlns:a16="http://schemas.microsoft.com/office/drawing/2014/main" id="{4D579745-7599-4D17-B8B7-E9BB5BD7F48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40130" y="310833"/>
            <a:ext cx="3436620" cy="719455"/>
          </a:xfrm>
          <a:prstGeom prst="rect">
            <a:avLst/>
          </a:prstGeom>
          <a:noFill/>
          <a:ln>
            <a:noFill/>
          </a:ln>
        </p:spPr>
      </p:pic>
      <p:pic>
        <p:nvPicPr>
          <p:cNvPr id="2050" name="Picture 2" descr="Pradžia">
            <a:extLst>
              <a:ext uri="{FF2B5EF4-FFF2-40B4-BE49-F238E27FC236}">
                <a16:creationId xmlns:a16="http://schemas.microsoft.com/office/drawing/2014/main" id="{79B430F5-B3F6-43F1-AA8B-50F0240236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556" y="310833"/>
            <a:ext cx="2345101" cy="855120"/>
          </a:xfrm>
          <a:prstGeom prst="rect">
            <a:avLst/>
          </a:prstGeom>
          <a:noFill/>
          <a:extLst>
            <a:ext uri="{909E8E84-426E-40DD-AFC4-6F175D3DCCD1}">
              <a14:hiddenFill xmlns:a14="http://schemas.microsoft.com/office/drawing/2010/main">
                <a:solidFill>
                  <a:srgbClr val="FFFFFF"/>
                </a:solidFill>
              </a14:hiddenFill>
            </a:ext>
          </a:extLst>
        </p:spPr>
      </p:pic>
      <p:sp>
        <p:nvSpPr>
          <p:cNvPr id="7" name="Antrinis pavadinimas 2">
            <a:extLst>
              <a:ext uri="{FF2B5EF4-FFF2-40B4-BE49-F238E27FC236}">
                <a16:creationId xmlns:a16="http://schemas.microsoft.com/office/drawing/2014/main" id="{19920CCD-A33A-4741-992E-0B4E4C759F43}"/>
              </a:ext>
            </a:extLst>
          </p:cNvPr>
          <p:cNvSpPr txBox="1">
            <a:spLocks/>
          </p:cNvSpPr>
          <p:nvPr/>
        </p:nvSpPr>
        <p:spPr>
          <a:xfrm>
            <a:off x="4553191" y="6187522"/>
            <a:ext cx="2850786" cy="523783"/>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lt-LT" dirty="0"/>
              <a:t>Šiauliai</a:t>
            </a:r>
          </a:p>
          <a:p>
            <a:r>
              <a:rPr lang="lt-LT" dirty="0"/>
              <a:t>2022-09-15</a:t>
            </a:r>
          </a:p>
        </p:txBody>
      </p:sp>
      <p:pic>
        <p:nvPicPr>
          <p:cNvPr id="1028" name="Picture 4" descr="What should we not do to be successful in life? - Quora">
            <a:extLst>
              <a:ext uri="{FF2B5EF4-FFF2-40B4-BE49-F238E27FC236}">
                <a16:creationId xmlns:a16="http://schemas.microsoft.com/office/drawing/2014/main" id="{7511A389-78DE-494F-B2AA-633920C0EC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2497" y="2452135"/>
            <a:ext cx="6029822" cy="2983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8049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Turinio vietos rezervavimo ženklas 8">
            <a:extLst>
              <a:ext uri="{FF2B5EF4-FFF2-40B4-BE49-F238E27FC236}">
                <a16:creationId xmlns:a16="http://schemas.microsoft.com/office/drawing/2014/main" id="{00DF9535-C360-42B7-B518-48A1A23A8021}"/>
              </a:ext>
            </a:extLst>
          </p:cNvPr>
          <p:cNvPicPr>
            <a:picLocks noGrp="1" noChangeAspect="1"/>
          </p:cNvPicPr>
          <p:nvPr>
            <p:ph idx="1"/>
          </p:nvPr>
        </p:nvPicPr>
        <p:blipFill rotWithShape="1">
          <a:blip r:embed="rId2"/>
          <a:srcRect l="8921" t="17210" r="28846" b="5262"/>
          <a:stretch/>
        </p:blipFill>
        <p:spPr>
          <a:xfrm>
            <a:off x="861134" y="266330"/>
            <a:ext cx="10620131" cy="6306893"/>
          </a:xfrm>
        </p:spPr>
      </p:pic>
    </p:spTree>
    <p:extLst>
      <p:ext uri="{BB962C8B-B14F-4D97-AF65-F5344CB8AC3E}">
        <p14:creationId xmlns:p14="http://schemas.microsoft.com/office/powerpoint/2010/main" val="1126990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1AE310A-ED5A-4AA7-9D30-70BE01C56ECA}"/>
              </a:ext>
            </a:extLst>
          </p:cNvPr>
          <p:cNvSpPr>
            <a:spLocks noGrp="1"/>
          </p:cNvSpPr>
          <p:nvPr>
            <p:ph type="title"/>
          </p:nvPr>
        </p:nvSpPr>
        <p:spPr>
          <a:xfrm>
            <a:off x="838200" y="500062"/>
            <a:ext cx="10515600" cy="1325563"/>
          </a:xfrm>
        </p:spPr>
        <p:txBody>
          <a:bodyPr/>
          <a:lstStyle/>
          <a:p>
            <a:r>
              <a:rPr lang="lt-LT" dirty="0">
                <a:latin typeface="Times New Roman" panose="02020603050405020304" pitchFamily="18" charset="0"/>
                <a:cs typeface="Times New Roman" panose="02020603050405020304" pitchFamily="18" charset="0"/>
              </a:rPr>
              <a:t>Konsorciumo dalyviai:</a:t>
            </a:r>
          </a:p>
        </p:txBody>
      </p:sp>
      <p:sp>
        <p:nvSpPr>
          <p:cNvPr id="3" name="Turinio vietos rezervavimo ženklas 2">
            <a:extLst>
              <a:ext uri="{FF2B5EF4-FFF2-40B4-BE49-F238E27FC236}">
                <a16:creationId xmlns:a16="http://schemas.microsoft.com/office/drawing/2014/main" id="{4C952ADD-123F-4DF9-9994-281A9F942688}"/>
              </a:ext>
            </a:extLst>
          </p:cNvPr>
          <p:cNvSpPr>
            <a:spLocks noGrp="1"/>
          </p:cNvSpPr>
          <p:nvPr>
            <p:ph idx="1"/>
          </p:nvPr>
        </p:nvSpPr>
        <p:spPr>
          <a:xfrm>
            <a:off x="838200" y="1654668"/>
            <a:ext cx="10515600" cy="4703270"/>
          </a:xfrm>
        </p:spPr>
        <p:txBody>
          <a:bodyPr>
            <a:normAutofit fontScale="92500" lnSpcReduction="10000"/>
          </a:bodyPr>
          <a:lstStyle/>
          <a:p>
            <a:pPr marL="0" indent="0" algn="just">
              <a:lnSpc>
                <a:spcPct val="115000"/>
              </a:lnSpc>
              <a:spcBef>
                <a:spcPts val="0"/>
              </a:spcBef>
              <a:buNone/>
              <a:tabLst>
                <a:tab pos="-457200" algn="l"/>
              </a:tabLst>
            </a:pPr>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1. Šiaulių rajono savivaldybės administracija – </a:t>
            </a:r>
            <a:r>
              <a:rPr lang="lt-LT" sz="1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konsorciumo koordinatorius</a:t>
            </a:r>
          </a:p>
          <a:p>
            <a:pPr marL="0" indent="0" algn="just">
              <a:lnSpc>
                <a:spcPct val="115000"/>
              </a:lnSpc>
              <a:spcBef>
                <a:spcPts val="0"/>
              </a:spcBef>
              <a:buNone/>
              <a:tabLst>
                <a:tab pos="-457200" algn="l"/>
              </a:tabLst>
            </a:pPr>
            <a:r>
              <a:rPr lang="lt-LT" sz="1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Konsorciumo partneriai:</a:t>
            </a:r>
          </a:p>
          <a:p>
            <a:pPr marL="0" indent="0" algn="just">
              <a:lnSpc>
                <a:spcPct val="115000"/>
              </a:lnSpc>
              <a:spcBef>
                <a:spcPts val="0"/>
              </a:spcBef>
              <a:buNone/>
              <a:tabLst>
                <a:tab pos="-457200" algn="l"/>
              </a:tabLst>
            </a:pPr>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2. Šiaulių r. Ginkūnų Sofijos ir Vladimiro Zubovų progimnazija</a:t>
            </a:r>
            <a:endParaRPr lang="lt-LT" sz="1800" dirty="0">
              <a:effectLst/>
              <a:latin typeface="TimesLT"/>
              <a:ea typeface="Times New Roman" panose="02020603050405020304" pitchFamily="18" charset="0"/>
              <a:cs typeface="Times New Roman" panose="02020603050405020304" pitchFamily="18" charset="0"/>
            </a:endParaRPr>
          </a:p>
          <a:p>
            <a:pPr marL="0" indent="0" algn="just">
              <a:lnSpc>
                <a:spcPct val="115000"/>
              </a:lnSpc>
              <a:spcBef>
                <a:spcPts val="0"/>
              </a:spcBef>
              <a:buNone/>
              <a:tabLst>
                <a:tab pos="-457200" algn="l"/>
              </a:tabLst>
            </a:pPr>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3. Šiaulių r. Gruzdžių lopšelis-darželis „Puriena“ </a:t>
            </a:r>
            <a:endParaRPr lang="lt-LT" sz="1800" dirty="0">
              <a:effectLst/>
              <a:latin typeface="TimesLT"/>
              <a:ea typeface="Times New Roman" panose="02020603050405020304" pitchFamily="18" charset="0"/>
              <a:cs typeface="Times New Roman" panose="02020603050405020304" pitchFamily="18" charset="0"/>
            </a:endParaRPr>
          </a:p>
          <a:p>
            <a:pPr marL="0" indent="0" algn="just">
              <a:lnSpc>
                <a:spcPct val="115000"/>
              </a:lnSpc>
              <a:spcBef>
                <a:spcPts val="0"/>
              </a:spcBef>
              <a:buNone/>
              <a:tabLst>
                <a:tab pos="-457200" algn="l"/>
              </a:tabLst>
            </a:pPr>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4. Šiaulių r. Meškuičių lopšelis-darželis</a:t>
            </a:r>
            <a:endParaRPr lang="lt-LT" sz="1800" dirty="0">
              <a:effectLst/>
              <a:latin typeface="TimesLT"/>
              <a:ea typeface="Times New Roman" panose="02020603050405020304" pitchFamily="18" charset="0"/>
              <a:cs typeface="Times New Roman" panose="02020603050405020304" pitchFamily="18" charset="0"/>
            </a:endParaRPr>
          </a:p>
          <a:p>
            <a:pPr marL="0" indent="0" algn="just">
              <a:lnSpc>
                <a:spcPct val="115000"/>
              </a:lnSpc>
              <a:spcBef>
                <a:spcPts val="0"/>
              </a:spcBef>
              <a:buNone/>
              <a:tabLst>
                <a:tab pos="-457200" algn="l"/>
              </a:tabLst>
            </a:pPr>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5. Šiaulių r. Kairių jungtinė mokykla</a:t>
            </a:r>
            <a:endParaRPr lang="lt-LT" sz="18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Bef>
                <a:spcPts val="0"/>
              </a:spcBef>
              <a:buNone/>
              <a:tabLst>
                <a:tab pos="-457200" algn="l"/>
              </a:tabLst>
            </a:pPr>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6. Šiaulių r. Kairių lopšelis-darželis „Spindulėlis“ </a:t>
            </a:r>
            <a:endParaRPr lang="lt-LT" sz="1800" dirty="0">
              <a:effectLst/>
              <a:latin typeface="TimesLT"/>
              <a:ea typeface="Times New Roman" panose="02020603050405020304" pitchFamily="18" charset="0"/>
              <a:cs typeface="Times New Roman" panose="02020603050405020304" pitchFamily="18" charset="0"/>
            </a:endParaRPr>
          </a:p>
          <a:p>
            <a:pPr marL="0" indent="0" algn="just">
              <a:lnSpc>
                <a:spcPct val="115000"/>
              </a:lnSpc>
              <a:spcBef>
                <a:spcPts val="0"/>
              </a:spcBef>
              <a:buNone/>
              <a:tabLst>
                <a:tab pos="-457200" algn="l"/>
              </a:tabLst>
            </a:pPr>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7. Šiaulių r. Kuršėnų Daugėlių progimnazija</a:t>
            </a:r>
            <a:endParaRPr lang="lt-LT" sz="1800" dirty="0">
              <a:effectLst/>
              <a:latin typeface="TimesLT"/>
              <a:ea typeface="Times New Roman" panose="02020603050405020304" pitchFamily="18" charset="0"/>
              <a:cs typeface="Times New Roman" panose="02020603050405020304" pitchFamily="18" charset="0"/>
            </a:endParaRPr>
          </a:p>
          <a:p>
            <a:pPr marL="0" indent="0" algn="just">
              <a:lnSpc>
                <a:spcPct val="115000"/>
              </a:lnSpc>
              <a:spcBef>
                <a:spcPts val="0"/>
              </a:spcBef>
              <a:buNone/>
              <a:tabLst>
                <a:tab pos="-457200" algn="l"/>
              </a:tabLst>
            </a:pPr>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8. Šiaulių r. Kuršėnų lopšelis-darželis „Eglutė“  </a:t>
            </a:r>
            <a:endParaRPr lang="lt-LT" sz="1800" dirty="0">
              <a:effectLst/>
              <a:latin typeface="TimesLT"/>
              <a:ea typeface="Times New Roman" panose="02020603050405020304" pitchFamily="18" charset="0"/>
              <a:cs typeface="Times New Roman" panose="02020603050405020304" pitchFamily="18" charset="0"/>
            </a:endParaRPr>
          </a:p>
          <a:p>
            <a:pPr marL="0" indent="0" algn="just">
              <a:lnSpc>
                <a:spcPct val="115000"/>
              </a:lnSpc>
              <a:spcBef>
                <a:spcPts val="0"/>
              </a:spcBef>
              <a:buNone/>
              <a:tabLst>
                <a:tab pos="-457200" algn="l"/>
              </a:tabLst>
            </a:pPr>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9. Šiaulių r. Kuršėnų lopšelis-darželis „Nykštukas“ </a:t>
            </a:r>
            <a:endParaRPr lang="lt-LT" sz="1800" dirty="0">
              <a:effectLst/>
              <a:latin typeface="TimesLT"/>
              <a:ea typeface="Times New Roman" panose="02020603050405020304" pitchFamily="18" charset="0"/>
              <a:cs typeface="Times New Roman" panose="02020603050405020304" pitchFamily="18" charset="0"/>
            </a:endParaRPr>
          </a:p>
          <a:p>
            <a:pPr marL="0" indent="0" algn="just">
              <a:lnSpc>
                <a:spcPct val="115000"/>
              </a:lnSpc>
              <a:spcBef>
                <a:spcPts val="0"/>
              </a:spcBef>
              <a:buNone/>
              <a:tabLst>
                <a:tab pos="-457200" algn="l"/>
              </a:tabLst>
            </a:pPr>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10. Šiaulių r. Kuršėnų lopšelis-darželis „Žiedelis“</a:t>
            </a:r>
          </a:p>
          <a:p>
            <a:pPr marL="0" indent="0" algn="just">
              <a:lnSpc>
                <a:spcPct val="115000"/>
              </a:lnSpc>
              <a:spcBef>
                <a:spcPts val="0"/>
              </a:spcBef>
              <a:buNone/>
              <a:tabLst>
                <a:tab pos="-457200" algn="l"/>
              </a:tabLst>
            </a:pPr>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11. Šiaulių r. Kuršėnų Pavenčių mokykla-daugiafunkcis centras</a:t>
            </a:r>
            <a:endParaRPr lang="lt-LT" sz="1800" dirty="0">
              <a:effectLst/>
              <a:latin typeface="TimesLT"/>
              <a:ea typeface="Times New Roman" panose="02020603050405020304" pitchFamily="18" charset="0"/>
              <a:cs typeface="Times New Roman" panose="02020603050405020304" pitchFamily="18" charset="0"/>
            </a:endParaRPr>
          </a:p>
          <a:p>
            <a:pPr marL="0" indent="0" algn="just">
              <a:lnSpc>
                <a:spcPct val="115000"/>
              </a:lnSpc>
              <a:spcBef>
                <a:spcPts val="0"/>
              </a:spcBef>
              <a:buNone/>
              <a:tabLst>
                <a:tab pos="-457200" algn="l"/>
              </a:tabLst>
            </a:pPr>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12. Šiaulių r. Kuršėnų Stasio Anglickio progimnazija </a:t>
            </a:r>
          </a:p>
          <a:p>
            <a:pPr marL="0" indent="0" algn="just">
              <a:lnSpc>
                <a:spcPct val="115000"/>
              </a:lnSpc>
              <a:spcBef>
                <a:spcPts val="0"/>
              </a:spcBef>
              <a:buNone/>
              <a:tabLst>
                <a:tab pos="-457200" algn="l"/>
              </a:tabLst>
            </a:pPr>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13. Šiaulių r. Kužių mokykla</a:t>
            </a:r>
            <a:endParaRPr lang="lt-LT" sz="1800" dirty="0">
              <a:effectLst/>
              <a:latin typeface="TimesLT"/>
              <a:ea typeface="Times New Roman" panose="02020603050405020304" pitchFamily="18" charset="0"/>
              <a:cs typeface="Times New Roman" panose="02020603050405020304" pitchFamily="18" charset="0"/>
            </a:endParaRPr>
          </a:p>
          <a:p>
            <a:pPr marL="0" indent="0" algn="just">
              <a:lnSpc>
                <a:spcPct val="115000"/>
              </a:lnSpc>
              <a:spcBef>
                <a:spcPts val="0"/>
              </a:spcBef>
              <a:buNone/>
              <a:tabLst>
                <a:tab pos="-457200" algn="l"/>
              </a:tabLst>
            </a:pPr>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14. Šiaulių r. Voveriškių mokykla </a:t>
            </a:r>
          </a:p>
          <a:p>
            <a:pPr marL="0" indent="0" algn="just">
              <a:lnSpc>
                <a:spcPct val="115000"/>
              </a:lnSpc>
              <a:spcBef>
                <a:spcPts val="0"/>
              </a:spcBef>
              <a:buNone/>
              <a:tabLst>
                <a:tab pos="-457200" algn="l"/>
              </a:tabLst>
            </a:pPr>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15. Šiaulių r. švietimo pagalbos tarnyba</a:t>
            </a:r>
            <a:endParaRPr lang="lt-LT" sz="1600" dirty="0">
              <a:latin typeface="Times New Roman" panose="02020603050405020304" pitchFamily="18" charset="0"/>
              <a:cs typeface="Times New Roman" panose="02020603050405020304" pitchFamily="18" charset="0"/>
            </a:endParaRPr>
          </a:p>
        </p:txBody>
      </p:sp>
      <p:pic>
        <p:nvPicPr>
          <p:cNvPr id="5" name="Paveikslėlis 4">
            <a:extLst>
              <a:ext uri="{FF2B5EF4-FFF2-40B4-BE49-F238E27FC236}">
                <a16:creationId xmlns:a16="http://schemas.microsoft.com/office/drawing/2014/main" id="{49E529B9-B3FD-4911-9C67-324898DE4C3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97111" y="140334"/>
            <a:ext cx="3436620" cy="719455"/>
          </a:xfrm>
          <a:prstGeom prst="rect">
            <a:avLst/>
          </a:prstGeom>
          <a:noFill/>
          <a:ln>
            <a:noFill/>
          </a:ln>
        </p:spPr>
      </p:pic>
      <p:pic>
        <p:nvPicPr>
          <p:cNvPr id="12" name="Picture 2" descr="Pradžia">
            <a:extLst>
              <a:ext uri="{FF2B5EF4-FFF2-40B4-BE49-F238E27FC236}">
                <a16:creationId xmlns:a16="http://schemas.microsoft.com/office/drawing/2014/main" id="{7F7E6E7E-8612-457F-943B-179468F14C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774" y="71137"/>
            <a:ext cx="2345101" cy="85512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tworking Test Trivia: MCQ Quiz! - ProProfs Quiz">
            <a:extLst>
              <a:ext uri="{FF2B5EF4-FFF2-40B4-BE49-F238E27FC236}">
                <a16:creationId xmlns:a16="http://schemas.microsoft.com/office/drawing/2014/main" id="{7C4EA054-C27D-4F4C-A107-E1C655D737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18051" y="2676244"/>
            <a:ext cx="5302928" cy="26065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9586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1AE310A-ED5A-4AA7-9D30-70BE01C56ECA}"/>
              </a:ext>
            </a:extLst>
          </p:cNvPr>
          <p:cNvSpPr>
            <a:spLocks noGrp="1"/>
          </p:cNvSpPr>
          <p:nvPr>
            <p:ph type="title"/>
          </p:nvPr>
        </p:nvSpPr>
        <p:spPr>
          <a:xfrm>
            <a:off x="838200" y="926257"/>
            <a:ext cx="10515600" cy="1124552"/>
          </a:xfrm>
        </p:spPr>
        <p:txBody>
          <a:bodyPr>
            <a:normAutofit/>
          </a:bodyPr>
          <a:lstStyle/>
          <a:p>
            <a:r>
              <a:rPr lang="lt-LT" sz="3600" dirty="0">
                <a:latin typeface="Times New Roman" panose="02020603050405020304" pitchFamily="18" charset="0"/>
                <a:cs typeface="Times New Roman" panose="02020603050405020304" pitchFamily="18" charset="0"/>
              </a:rPr>
              <a:t>Planuojamas dalyvių skaičius, remiamas „Erasmus+“ programos lėšomis</a:t>
            </a:r>
          </a:p>
        </p:txBody>
      </p:sp>
      <p:sp>
        <p:nvSpPr>
          <p:cNvPr id="3" name="Turinio vietos rezervavimo ženklas 2">
            <a:extLst>
              <a:ext uri="{FF2B5EF4-FFF2-40B4-BE49-F238E27FC236}">
                <a16:creationId xmlns:a16="http://schemas.microsoft.com/office/drawing/2014/main" id="{4C952ADD-123F-4DF9-9994-281A9F942688}"/>
              </a:ext>
            </a:extLst>
          </p:cNvPr>
          <p:cNvSpPr>
            <a:spLocks noGrp="1"/>
          </p:cNvSpPr>
          <p:nvPr>
            <p:ph idx="1"/>
          </p:nvPr>
        </p:nvSpPr>
        <p:spPr>
          <a:xfrm>
            <a:off x="1446324" y="2444852"/>
            <a:ext cx="3502981" cy="2485747"/>
          </a:xfrm>
        </p:spPr>
        <p:txBody>
          <a:bodyPr>
            <a:normAutofit/>
          </a:bodyPr>
          <a:lstStyle/>
          <a:p>
            <a:pPr marL="0" indent="0" algn="just">
              <a:lnSpc>
                <a:spcPct val="115000"/>
              </a:lnSpc>
              <a:spcBef>
                <a:spcPts val="0"/>
              </a:spcBef>
              <a:buNone/>
              <a:tabLst>
                <a:tab pos="-457200" algn="l"/>
              </a:tabLst>
            </a:pPr>
            <a:r>
              <a:rPr lang="lt-LT" sz="2400" b="1" dirty="0">
                <a:latin typeface="Times New Roman" panose="02020603050405020304" pitchFamily="18" charset="0"/>
                <a:cs typeface="Times New Roman" panose="02020603050405020304" pitchFamily="18" charset="0"/>
              </a:rPr>
              <a:t>1</a:t>
            </a:r>
            <a:r>
              <a:rPr lang="lt-LT" sz="2400" dirty="0">
                <a:latin typeface="Times New Roman" panose="02020603050405020304" pitchFamily="18" charset="0"/>
                <a:cs typeface="Times New Roman" panose="02020603050405020304" pitchFamily="18" charset="0"/>
              </a:rPr>
              <a:t>-iais metais – 48</a:t>
            </a:r>
          </a:p>
          <a:p>
            <a:pPr marL="0" indent="0" algn="just">
              <a:lnSpc>
                <a:spcPct val="115000"/>
              </a:lnSpc>
              <a:spcBef>
                <a:spcPts val="0"/>
              </a:spcBef>
              <a:buNone/>
              <a:tabLst>
                <a:tab pos="-457200" algn="l"/>
              </a:tabLst>
            </a:pPr>
            <a:r>
              <a:rPr lang="lt-LT" sz="2400" b="1" dirty="0">
                <a:latin typeface="Times New Roman" panose="02020603050405020304" pitchFamily="18" charset="0"/>
                <a:cs typeface="Times New Roman" panose="02020603050405020304" pitchFamily="18" charset="0"/>
              </a:rPr>
              <a:t>2</a:t>
            </a:r>
            <a:r>
              <a:rPr lang="lt-LT" sz="2400" dirty="0">
                <a:latin typeface="Times New Roman" panose="02020603050405020304" pitchFamily="18" charset="0"/>
                <a:cs typeface="Times New Roman" panose="02020603050405020304" pitchFamily="18" charset="0"/>
              </a:rPr>
              <a:t>-iais metais – 48</a:t>
            </a:r>
          </a:p>
          <a:p>
            <a:pPr marL="0" indent="0" algn="just">
              <a:lnSpc>
                <a:spcPct val="115000"/>
              </a:lnSpc>
              <a:spcBef>
                <a:spcPts val="0"/>
              </a:spcBef>
              <a:buNone/>
              <a:tabLst>
                <a:tab pos="-457200" algn="l"/>
              </a:tabLst>
            </a:pPr>
            <a:r>
              <a:rPr lang="lt-LT" sz="2400" b="1" dirty="0">
                <a:latin typeface="Times New Roman" panose="02020603050405020304" pitchFamily="18" charset="0"/>
                <a:cs typeface="Times New Roman" panose="02020603050405020304" pitchFamily="18" charset="0"/>
              </a:rPr>
              <a:t>3</a:t>
            </a:r>
            <a:r>
              <a:rPr lang="lt-LT" sz="2400" dirty="0">
                <a:latin typeface="Times New Roman" panose="02020603050405020304" pitchFamily="18" charset="0"/>
                <a:cs typeface="Times New Roman" panose="02020603050405020304" pitchFamily="18" charset="0"/>
              </a:rPr>
              <a:t>-iais metais – 48</a:t>
            </a:r>
          </a:p>
          <a:p>
            <a:pPr marL="0" indent="0" algn="just">
              <a:lnSpc>
                <a:spcPct val="115000"/>
              </a:lnSpc>
              <a:spcBef>
                <a:spcPts val="0"/>
              </a:spcBef>
              <a:buNone/>
              <a:tabLst>
                <a:tab pos="-457200" algn="l"/>
              </a:tabLst>
            </a:pPr>
            <a:r>
              <a:rPr lang="lt-LT" sz="2400" b="1" dirty="0">
                <a:latin typeface="Times New Roman" panose="02020603050405020304" pitchFamily="18" charset="0"/>
                <a:cs typeface="Times New Roman" panose="02020603050405020304" pitchFamily="18" charset="0"/>
              </a:rPr>
              <a:t>4</a:t>
            </a:r>
            <a:r>
              <a:rPr lang="lt-LT" sz="2400" dirty="0">
                <a:latin typeface="Times New Roman" panose="02020603050405020304" pitchFamily="18" charset="0"/>
                <a:cs typeface="Times New Roman" panose="02020603050405020304" pitchFamily="18" charset="0"/>
              </a:rPr>
              <a:t>-iais metais – 48</a:t>
            </a:r>
          </a:p>
          <a:p>
            <a:pPr marL="0" indent="0" algn="just">
              <a:lnSpc>
                <a:spcPct val="115000"/>
              </a:lnSpc>
              <a:spcBef>
                <a:spcPts val="0"/>
              </a:spcBef>
              <a:buNone/>
              <a:tabLst>
                <a:tab pos="-457200" algn="l"/>
              </a:tabLst>
            </a:pPr>
            <a:r>
              <a:rPr lang="lt-LT" sz="2400" b="1" dirty="0">
                <a:latin typeface="Times New Roman" panose="02020603050405020304" pitchFamily="18" charset="0"/>
                <a:cs typeface="Times New Roman" panose="02020603050405020304" pitchFamily="18" charset="0"/>
              </a:rPr>
              <a:t>5</a:t>
            </a:r>
            <a:r>
              <a:rPr lang="lt-LT" sz="2400" dirty="0">
                <a:latin typeface="Times New Roman" panose="02020603050405020304" pitchFamily="18" charset="0"/>
                <a:cs typeface="Times New Roman" panose="02020603050405020304" pitchFamily="18" charset="0"/>
              </a:rPr>
              <a:t>-iais metais – 48</a:t>
            </a:r>
          </a:p>
          <a:p>
            <a:pPr marL="0" indent="0" algn="just">
              <a:lnSpc>
                <a:spcPct val="115000"/>
              </a:lnSpc>
              <a:spcBef>
                <a:spcPts val="0"/>
              </a:spcBef>
              <a:buNone/>
              <a:tabLst>
                <a:tab pos="-457200" algn="l"/>
              </a:tabLst>
            </a:pPr>
            <a:endParaRPr lang="lt-LT" sz="2400" dirty="0">
              <a:latin typeface="Times New Roman" panose="02020603050405020304" pitchFamily="18" charset="0"/>
              <a:cs typeface="Times New Roman" panose="02020603050405020304" pitchFamily="18" charset="0"/>
            </a:endParaRPr>
          </a:p>
          <a:p>
            <a:pPr marL="0" indent="0" algn="just">
              <a:lnSpc>
                <a:spcPct val="115000"/>
              </a:lnSpc>
              <a:spcBef>
                <a:spcPts val="0"/>
              </a:spcBef>
              <a:buNone/>
              <a:tabLst>
                <a:tab pos="-457200" algn="l"/>
              </a:tabLst>
            </a:pPr>
            <a:endParaRPr lang="lt-LT" sz="2400" dirty="0">
              <a:latin typeface="Times New Roman" panose="02020603050405020304" pitchFamily="18" charset="0"/>
              <a:cs typeface="Times New Roman" panose="02020603050405020304" pitchFamily="18" charset="0"/>
            </a:endParaRPr>
          </a:p>
        </p:txBody>
      </p:sp>
      <p:pic>
        <p:nvPicPr>
          <p:cNvPr id="5" name="Paveikslėlis 4">
            <a:extLst>
              <a:ext uri="{FF2B5EF4-FFF2-40B4-BE49-F238E27FC236}">
                <a16:creationId xmlns:a16="http://schemas.microsoft.com/office/drawing/2014/main" id="{49E529B9-B3FD-4911-9C67-324898DE4C3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97111" y="140334"/>
            <a:ext cx="3436620" cy="719455"/>
          </a:xfrm>
          <a:prstGeom prst="rect">
            <a:avLst/>
          </a:prstGeom>
          <a:noFill/>
          <a:ln>
            <a:noFill/>
          </a:ln>
        </p:spPr>
      </p:pic>
      <p:pic>
        <p:nvPicPr>
          <p:cNvPr id="12" name="Picture 2" descr="Pradžia">
            <a:extLst>
              <a:ext uri="{FF2B5EF4-FFF2-40B4-BE49-F238E27FC236}">
                <a16:creationId xmlns:a16="http://schemas.microsoft.com/office/drawing/2014/main" id="{7F7E6E7E-8612-457F-943B-179468F14C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774" y="71137"/>
            <a:ext cx="2345101" cy="85512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Participants — Being-Here">
            <a:extLst>
              <a:ext uri="{FF2B5EF4-FFF2-40B4-BE49-F238E27FC236}">
                <a16:creationId xmlns:a16="http://schemas.microsoft.com/office/drawing/2014/main" id="{3A4D4EF2-0B48-4773-A801-1A80F6C58BE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7690" y="2226168"/>
            <a:ext cx="4286250" cy="3524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6527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1AE310A-ED5A-4AA7-9D30-70BE01C56ECA}"/>
              </a:ext>
            </a:extLst>
          </p:cNvPr>
          <p:cNvSpPr>
            <a:spLocks noGrp="1"/>
          </p:cNvSpPr>
          <p:nvPr>
            <p:ph type="title"/>
          </p:nvPr>
        </p:nvSpPr>
        <p:spPr>
          <a:xfrm>
            <a:off x="838200" y="793322"/>
            <a:ext cx="10515600" cy="1325563"/>
          </a:xfrm>
        </p:spPr>
        <p:txBody>
          <a:bodyPr/>
          <a:lstStyle/>
          <a:p>
            <a:pPr algn="just"/>
            <a:r>
              <a:rPr kumimoji="0" lang="lt-LT"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„Erasmus+“ 1 pagrindinio veiksmo bendrojo ugdymo mobilumo projektas</a:t>
            </a:r>
            <a:r>
              <a:rPr kumimoji="0" lang="lt-LT"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r>
              <a:rPr kumimoji="0" lang="lt-LT"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su daugiau kaip vienu dotacijos gavėju Nr. 2022-1-LT01-KA121-SCH-000062452 parengtas įgyvendinti programos „Erasmus+“ konsorciumo akreditacijos Nr. 2021-1-LT01-KA120-SCH-000047098 tikslus:</a:t>
            </a:r>
            <a:endParaRPr lang="lt-LT" dirty="0"/>
          </a:p>
        </p:txBody>
      </p:sp>
      <p:sp>
        <p:nvSpPr>
          <p:cNvPr id="3" name="Turinio vietos rezervavimo ženklas 2">
            <a:extLst>
              <a:ext uri="{FF2B5EF4-FFF2-40B4-BE49-F238E27FC236}">
                <a16:creationId xmlns:a16="http://schemas.microsoft.com/office/drawing/2014/main" id="{4C952ADD-123F-4DF9-9994-281A9F942688}"/>
              </a:ext>
            </a:extLst>
          </p:cNvPr>
          <p:cNvSpPr>
            <a:spLocks noGrp="1"/>
          </p:cNvSpPr>
          <p:nvPr>
            <p:ph idx="1"/>
          </p:nvPr>
        </p:nvSpPr>
        <p:spPr>
          <a:xfrm>
            <a:off x="838200" y="2185353"/>
            <a:ext cx="10515600" cy="4351338"/>
          </a:xfrm>
        </p:spPr>
        <p:txBody>
          <a:bodyPr>
            <a:normAutofit/>
          </a:bodyPr>
          <a:lstStyle/>
          <a:p>
            <a:pPr marL="0" indent="0">
              <a:buNone/>
            </a:pPr>
            <a:r>
              <a:rPr lang="lt-LT" b="1" dirty="0">
                <a:solidFill>
                  <a:srgbClr val="0070C0"/>
                </a:solidFill>
              </a:rPr>
              <a:t>1 tikslas. Užtikrinti kiekvieno Savivaldybės švietimo įstaigose ugdomo vaiko prasmingą dalyvavimą ugdymo(si) procese.</a:t>
            </a:r>
          </a:p>
          <a:p>
            <a:pPr algn="just"/>
            <a:r>
              <a:rPr lang="lt-LT" sz="2000" b="1" dirty="0">
                <a:solidFill>
                  <a:srgbClr val="0070C0"/>
                </a:solidFill>
                <a:latin typeface="Times New Roman" panose="02020603050405020304" pitchFamily="18" charset="0"/>
                <a:cs typeface="Times New Roman" panose="02020603050405020304" pitchFamily="18" charset="0"/>
              </a:rPr>
              <a:t>Siekiamas rezultatas: </a:t>
            </a:r>
            <a:r>
              <a:rPr lang="lt-LT" sz="1600" b="0" i="0" u="none" strike="noStrike" baseline="0" dirty="0">
                <a:latin typeface="Times New Roman" panose="02020603050405020304" pitchFamily="18" charset="0"/>
                <a:cs typeface="Times New Roman" panose="02020603050405020304" pitchFamily="18" charset="0"/>
              </a:rPr>
              <a:t>Planuojame kasmetinį praleistų pamokų skaičiaus mažėjimą: siekis „</a:t>
            </a:r>
            <a:r>
              <a:rPr lang="lt-LT" sz="1600" b="0" i="0" u="none" strike="noStrike" baseline="0" dirty="0" err="1">
                <a:latin typeface="Times New Roman" panose="02020603050405020304" pitchFamily="18" charset="0"/>
                <a:cs typeface="Times New Roman" panose="02020603050405020304" pitchFamily="18" charset="0"/>
              </a:rPr>
              <a:t>minimum</a:t>
            </a:r>
            <a:r>
              <a:rPr lang="lt-LT" sz="1600" b="0" i="0" u="none" strike="noStrike" baseline="0" dirty="0">
                <a:latin typeface="Times New Roman" panose="02020603050405020304" pitchFamily="18" charset="0"/>
                <a:cs typeface="Times New Roman" panose="02020603050405020304" pitchFamily="18" charset="0"/>
              </a:rPr>
              <a:t>“ – po 5,6 proc., siekis „</a:t>
            </a:r>
            <a:r>
              <a:rPr lang="lt-LT" sz="1600" b="0" i="0" u="none" strike="noStrike" baseline="0" dirty="0" err="1">
                <a:latin typeface="Times New Roman" panose="02020603050405020304" pitchFamily="18" charset="0"/>
                <a:cs typeface="Times New Roman" panose="02020603050405020304" pitchFamily="18" charset="0"/>
              </a:rPr>
              <a:t>maximum</a:t>
            </a:r>
            <a:r>
              <a:rPr lang="lt-LT" sz="1600" b="0" i="0" u="none" strike="noStrike" baseline="0" dirty="0">
                <a:latin typeface="Times New Roman" panose="02020603050405020304" pitchFamily="18" charset="0"/>
                <a:cs typeface="Times New Roman" panose="02020603050405020304" pitchFamily="18" charset="0"/>
              </a:rPr>
              <a:t>“ – po 10 proc. nuo 2020 m. fiksuoto praleistų pamokų skaičiaus –168483 (53 pamokos kiekvienam 1–12 kl. mokiniui). Pirmuosius rezultatus tikimės matyti 2022 m.: ne daugiau nei 50 praleistų pamokų 1 Savivaldybės mokiniui. Kasmet mažinant praleistų pamokų skaičių po 5,6 proc., po 5 metų šis rodiklis turėtų nukristi iki 38 pamokų vienam mokiniui (po 10 proc. – 26 pamokos).</a:t>
            </a:r>
          </a:p>
          <a:p>
            <a:pPr algn="just"/>
            <a:r>
              <a:rPr lang="lt-LT" sz="1900" b="1" dirty="0">
                <a:solidFill>
                  <a:srgbClr val="0070C0"/>
                </a:solidFill>
                <a:latin typeface="Times New Roman" panose="02020603050405020304" pitchFamily="18" charset="0"/>
                <a:cs typeface="Times New Roman" panose="02020603050405020304" pitchFamily="18" charset="0"/>
              </a:rPr>
              <a:t>Kaip stebėsime ir vertinsime?</a:t>
            </a:r>
            <a:r>
              <a:rPr lang="lt-LT" sz="1600" dirty="0">
                <a:latin typeface="Times New Roman" panose="02020603050405020304" pitchFamily="18" charset="0"/>
                <a:cs typeface="Times New Roman" panose="02020603050405020304" pitchFamily="18" charset="0"/>
              </a:rPr>
              <a:t> Planuojama atnaujinti ir administracijos direktoriaus įsakymu patvirtinti Šiaulių rajono savivaldybės teritorijoje gyvenančių vaikų apskaitos ir mokyklos nelankymo prevencijos tvarkos aprašą, kuriame bus reglamentuota pamokų lankomumo stebėsena mokyklose. Pamokų lankomumas bus įtrauktas į Savivaldybės švietimo stebėsenos rodiklių sąrašą: kasmet (kalendorinių metų pabaigoje) analizuosime mokyklų pateiktus duomenis. 2022 m. pamokų lankomumo gerinimą (arba mokyklos nelankymo prevenciją) ketiname įtraukti į konsorciumo mokyklų vadovų metines užduotis – tai sudarys galimybių objektyviai vertinti kiekvienos mokyklos pažangą minėtuoju aspektu. Įgyvendinant šį tikslą svarbus vaidmuo numatytas ugdymo įstaigoms, įgyvendinančioms ikimokyklinio ir priešmokyklinio ugdymo programas: neanalizuosime ir nevertinsime šių įstaigų lankomumo rodiklių, tačiau ikimokyklinio/priešmokyklinio ugdymo pedagogai bus skatinami įprasminti vaikų ugdymą(si) ir taip skatinti vaikų smalsumą, norą mokytis mokykloje.</a:t>
            </a:r>
            <a:endParaRPr lang="lt-LT" sz="1600" b="0" i="0" u="none" strike="noStrike" baseline="0" dirty="0">
              <a:latin typeface="Times New Roman" panose="02020603050405020304" pitchFamily="18" charset="0"/>
              <a:cs typeface="Times New Roman" panose="02020603050405020304" pitchFamily="18" charset="0"/>
            </a:endParaRPr>
          </a:p>
          <a:p>
            <a:pPr algn="just"/>
            <a:endParaRPr lang="lt-LT" sz="1600" dirty="0">
              <a:latin typeface="Times New Roman" panose="02020603050405020304" pitchFamily="18" charset="0"/>
              <a:cs typeface="Times New Roman" panose="02020603050405020304" pitchFamily="18" charset="0"/>
            </a:endParaRPr>
          </a:p>
        </p:txBody>
      </p:sp>
      <p:pic>
        <p:nvPicPr>
          <p:cNvPr id="5" name="Paveikslėlis 4">
            <a:extLst>
              <a:ext uri="{FF2B5EF4-FFF2-40B4-BE49-F238E27FC236}">
                <a16:creationId xmlns:a16="http://schemas.microsoft.com/office/drawing/2014/main" id="{49E529B9-B3FD-4911-9C67-324898DE4C3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97111" y="140334"/>
            <a:ext cx="3436620" cy="719455"/>
          </a:xfrm>
          <a:prstGeom prst="rect">
            <a:avLst/>
          </a:prstGeom>
          <a:noFill/>
          <a:ln>
            <a:noFill/>
          </a:ln>
        </p:spPr>
      </p:pic>
      <p:pic>
        <p:nvPicPr>
          <p:cNvPr id="12" name="Picture 2" descr="Pradžia">
            <a:extLst>
              <a:ext uri="{FF2B5EF4-FFF2-40B4-BE49-F238E27FC236}">
                <a16:creationId xmlns:a16="http://schemas.microsoft.com/office/drawing/2014/main" id="{7F7E6E7E-8612-457F-943B-179468F14C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774" y="71137"/>
            <a:ext cx="2345101" cy="855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4648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1AE310A-ED5A-4AA7-9D30-70BE01C56ECA}"/>
              </a:ext>
            </a:extLst>
          </p:cNvPr>
          <p:cNvSpPr>
            <a:spLocks noGrp="1"/>
          </p:cNvSpPr>
          <p:nvPr>
            <p:ph type="title"/>
          </p:nvPr>
        </p:nvSpPr>
        <p:spPr>
          <a:xfrm>
            <a:off x="838200" y="793322"/>
            <a:ext cx="10515600" cy="1325563"/>
          </a:xfrm>
        </p:spPr>
        <p:txBody>
          <a:bodyPr/>
          <a:lstStyle/>
          <a:p>
            <a:pPr algn="just"/>
            <a:r>
              <a:rPr kumimoji="0" lang="lt-LT"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„Erasmus+“ 1 pagrindinio veiksmo bendrojo ugdymo mobilumo projektas</a:t>
            </a:r>
            <a:r>
              <a:rPr kumimoji="0" lang="lt-LT"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r>
              <a:rPr kumimoji="0" lang="lt-LT"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su daugiau kaip vienu dotacijos gavėju Nr. 2022-1-LT01-KA121-SCH-000062452 parengtas įgyvendinti programos „Erasmus+“ konsorciumo akreditacijos Nr. 2021-1-LT01-KA120-SCH-000047098 tikslus:</a:t>
            </a:r>
            <a:endParaRPr lang="lt-LT" dirty="0"/>
          </a:p>
        </p:txBody>
      </p:sp>
      <p:sp>
        <p:nvSpPr>
          <p:cNvPr id="3" name="Turinio vietos rezervavimo ženklas 2">
            <a:extLst>
              <a:ext uri="{FF2B5EF4-FFF2-40B4-BE49-F238E27FC236}">
                <a16:creationId xmlns:a16="http://schemas.microsoft.com/office/drawing/2014/main" id="{4C952ADD-123F-4DF9-9994-281A9F942688}"/>
              </a:ext>
            </a:extLst>
          </p:cNvPr>
          <p:cNvSpPr>
            <a:spLocks noGrp="1"/>
          </p:cNvSpPr>
          <p:nvPr>
            <p:ph idx="1"/>
          </p:nvPr>
        </p:nvSpPr>
        <p:spPr>
          <a:xfrm>
            <a:off x="838200" y="2185353"/>
            <a:ext cx="10515600" cy="4351338"/>
          </a:xfrm>
        </p:spPr>
        <p:txBody>
          <a:bodyPr>
            <a:normAutofit/>
          </a:bodyPr>
          <a:lstStyle/>
          <a:p>
            <a:pPr marL="0" indent="0">
              <a:buNone/>
            </a:pPr>
            <a:r>
              <a:rPr lang="lt-LT" b="1" dirty="0">
                <a:solidFill>
                  <a:srgbClr val="0070C0"/>
                </a:solidFill>
              </a:rPr>
              <a:t>2 tikslas. Gerinti Savivaldybės švietimo įstaigose ugdomų vaikų ir mokinių ugdymo(si) / mokymo(si) pasiekimus.</a:t>
            </a:r>
          </a:p>
          <a:p>
            <a:pPr marL="0" indent="0" algn="just">
              <a:buNone/>
            </a:pPr>
            <a:r>
              <a:rPr lang="lt-LT" sz="2000" b="1" dirty="0">
                <a:solidFill>
                  <a:srgbClr val="0070C0"/>
                </a:solidFill>
                <a:latin typeface="Times New Roman" panose="02020603050405020304" pitchFamily="18" charset="0"/>
                <a:cs typeface="Times New Roman" panose="02020603050405020304" pitchFamily="18" charset="0"/>
              </a:rPr>
              <a:t>Siekiamas rezultatas: </a:t>
            </a:r>
            <a:r>
              <a:rPr lang="lt-LT" sz="1600" b="0" i="0" u="none" strike="noStrike" baseline="0" dirty="0">
                <a:latin typeface="Times New Roman" panose="02020603050405020304" pitchFamily="18" charset="0"/>
                <a:cs typeface="Times New Roman" panose="02020603050405020304" pitchFamily="18" charset="0"/>
              </a:rPr>
              <a:t>Planuojame, kad pirmieji rezultatai pasimatys 2022–2023 mokslo metais: Savivaldybėje neliks mokinių, nepasiekusių patenkinamo PUPP lygio; visi mokiniai, ugdomi pagal pagrindinio ugdymo programas įgis pagrindinį išsilavinimą, o apibendrinti lietuvių k. ir matematikos metiniai mokymosi pasiekimai 5–9 klasėse pakils nuo 5,6 (lietuvių k.) ir 5,5 (matematika) iki 5,8 (lietuvių k.) ir 5,7 (matematika). Iki 2026 m. tikimasi nuolatinės lietuvių k. ir matematikos mokymosi pažangos – po 0,1 taško kasmet.</a:t>
            </a:r>
          </a:p>
          <a:p>
            <a:pPr marL="0" indent="0" algn="just">
              <a:buNone/>
            </a:pPr>
            <a:r>
              <a:rPr lang="lt-LT" sz="1900" b="1" dirty="0">
                <a:solidFill>
                  <a:srgbClr val="0070C0"/>
                </a:solidFill>
                <a:latin typeface="Times New Roman" panose="02020603050405020304" pitchFamily="18" charset="0"/>
                <a:cs typeface="Times New Roman" panose="02020603050405020304" pitchFamily="18" charset="0"/>
              </a:rPr>
              <a:t>Kaip stebėsime ir vertinsime?</a:t>
            </a:r>
            <a:r>
              <a:rPr lang="lt-LT" sz="1600" dirty="0">
                <a:latin typeface="Times New Roman" panose="02020603050405020304" pitchFamily="18" charset="0"/>
                <a:cs typeface="Times New Roman" panose="02020603050405020304" pitchFamily="18" charset="0"/>
              </a:rPr>
              <a:t> Stebėsime nors ir minimalią, bet nuoseklią kiekvieno vaiko pažangą nuo priešmokyklinio amžiaus iki pagrindinio ar vidurinio ugdymo programos baigimo. Individuali ugdytinių pažanga bus įtraukta į Savivaldybės švietimo stebėsenos rodiklių sąrašą: kasmet analizuosime ir vertinsime vaikų ugdymosi ir mokinių mokymosi pasiekimų, t. y. </a:t>
            </a:r>
            <a:r>
              <a:rPr lang="lt-LT" sz="1600" dirty="0" err="1">
                <a:latin typeface="Times New Roman" panose="02020603050405020304" pitchFamily="18" charset="0"/>
                <a:cs typeface="Times New Roman" panose="02020603050405020304" pitchFamily="18" charset="0"/>
              </a:rPr>
              <a:t>priešmokyklinukų</a:t>
            </a:r>
            <a:r>
              <a:rPr lang="lt-LT" sz="1600" dirty="0">
                <a:latin typeface="Times New Roman" panose="02020603050405020304" pitchFamily="18" charset="0"/>
                <a:cs typeface="Times New Roman" panose="02020603050405020304" pitchFamily="18" charset="0"/>
              </a:rPr>
              <a:t> pažangos, metinio mokyklų mokinių pažangumo (pagal ugdymo koncentrus), metinių lietuvių k. ir matematikos pasiekimų, PUPP duomenis. Tikime, kad pagerinus tarpinius mokymosi pasiekimus, palaipsniui gerės ir mokymosi rezultatai, t. y. VBE rodikliai. Mokymosi pasiekimai bus įtraukti kaip vienas svarbiausių konsorciumo mokyklų vadovų metinių užduočių rodiklių – tai sudarys galimybių objektyviai vertinti kiekvienos mokyklos pažangą minėtuoju aspektu.</a:t>
            </a:r>
          </a:p>
        </p:txBody>
      </p:sp>
      <p:pic>
        <p:nvPicPr>
          <p:cNvPr id="5" name="Paveikslėlis 4">
            <a:extLst>
              <a:ext uri="{FF2B5EF4-FFF2-40B4-BE49-F238E27FC236}">
                <a16:creationId xmlns:a16="http://schemas.microsoft.com/office/drawing/2014/main" id="{49E529B9-B3FD-4911-9C67-324898DE4C3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97111" y="140334"/>
            <a:ext cx="3436620" cy="719455"/>
          </a:xfrm>
          <a:prstGeom prst="rect">
            <a:avLst/>
          </a:prstGeom>
          <a:noFill/>
          <a:ln>
            <a:noFill/>
          </a:ln>
        </p:spPr>
      </p:pic>
      <p:pic>
        <p:nvPicPr>
          <p:cNvPr id="12" name="Picture 2" descr="Pradžia">
            <a:extLst>
              <a:ext uri="{FF2B5EF4-FFF2-40B4-BE49-F238E27FC236}">
                <a16:creationId xmlns:a16="http://schemas.microsoft.com/office/drawing/2014/main" id="{7F7E6E7E-8612-457F-943B-179468F14C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774" y="71137"/>
            <a:ext cx="2345101" cy="855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5191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1AE310A-ED5A-4AA7-9D30-70BE01C56ECA}"/>
              </a:ext>
            </a:extLst>
          </p:cNvPr>
          <p:cNvSpPr>
            <a:spLocks noGrp="1"/>
          </p:cNvSpPr>
          <p:nvPr>
            <p:ph type="title"/>
          </p:nvPr>
        </p:nvSpPr>
        <p:spPr>
          <a:xfrm>
            <a:off x="838200" y="793322"/>
            <a:ext cx="10515600" cy="1325563"/>
          </a:xfrm>
        </p:spPr>
        <p:txBody>
          <a:bodyPr/>
          <a:lstStyle/>
          <a:p>
            <a:pPr algn="just"/>
            <a:r>
              <a:rPr kumimoji="0" lang="lt-LT"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„Erasmus+“ 1 pagrindinio veiksmo bendrojo ugdymo mobilumo projektas</a:t>
            </a:r>
            <a:r>
              <a:rPr kumimoji="0" lang="lt-LT"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r>
              <a:rPr kumimoji="0" lang="lt-LT"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su daugiau kaip vienu dotacijos gavėju Nr. 2022-1-LT01-KA121-SCH-000062452 parengtas įgyvendinti programos „Erasmus+“ konsorciumo akreditacijos Nr. 2021-1-LT01-KA120-SCH-000047098 tikslus:</a:t>
            </a:r>
            <a:endParaRPr lang="lt-LT" dirty="0"/>
          </a:p>
        </p:txBody>
      </p:sp>
      <p:sp>
        <p:nvSpPr>
          <p:cNvPr id="3" name="Turinio vietos rezervavimo ženklas 2">
            <a:extLst>
              <a:ext uri="{FF2B5EF4-FFF2-40B4-BE49-F238E27FC236}">
                <a16:creationId xmlns:a16="http://schemas.microsoft.com/office/drawing/2014/main" id="{4C952ADD-123F-4DF9-9994-281A9F942688}"/>
              </a:ext>
            </a:extLst>
          </p:cNvPr>
          <p:cNvSpPr>
            <a:spLocks noGrp="1"/>
          </p:cNvSpPr>
          <p:nvPr>
            <p:ph idx="1"/>
          </p:nvPr>
        </p:nvSpPr>
        <p:spPr>
          <a:xfrm>
            <a:off x="838200" y="2185353"/>
            <a:ext cx="10515600" cy="4351338"/>
          </a:xfrm>
        </p:spPr>
        <p:txBody>
          <a:bodyPr>
            <a:normAutofit/>
          </a:bodyPr>
          <a:lstStyle/>
          <a:p>
            <a:pPr marL="0" indent="0">
              <a:buNone/>
            </a:pPr>
            <a:r>
              <a:rPr lang="lt-LT" b="1" dirty="0">
                <a:solidFill>
                  <a:srgbClr val="0070C0"/>
                </a:solidFill>
              </a:rPr>
              <a:t>3 tikslas. Stiprinti ugdytinių ir pedagogų pasitenkinimą ugdymo(si) procesu.</a:t>
            </a:r>
          </a:p>
          <a:p>
            <a:pPr marL="0" indent="0">
              <a:buNone/>
            </a:pPr>
            <a:r>
              <a:rPr lang="lt-LT" sz="2000" b="1" dirty="0">
                <a:solidFill>
                  <a:srgbClr val="0070C0"/>
                </a:solidFill>
                <a:latin typeface="Times New Roman" panose="02020603050405020304" pitchFamily="18" charset="0"/>
                <a:cs typeface="Times New Roman" panose="02020603050405020304" pitchFamily="18" charset="0"/>
              </a:rPr>
              <a:t>Siekiamas rezultatas: </a:t>
            </a:r>
            <a:r>
              <a:rPr lang="lt-LT" sz="1600" b="0" i="0" u="none" strike="noStrike" baseline="0" dirty="0">
                <a:latin typeface="Times New Roman" panose="02020603050405020304" pitchFamily="18" charset="0"/>
                <a:cs typeface="Times New Roman" panose="02020603050405020304" pitchFamily="18" charset="0"/>
              </a:rPr>
              <a:t>Planuojame, kad pirmieji rezultatai pasimatys 2023 metais. Lyginant su 2021 m. kils mokinių apklausos teiginių, iliustruojančių mokinių pasitenkinimą mokymo(si) procesu, įverčiai: „Man patinka eiti į mokyklą“ – nuo 2,92 iki 2,97; „Mokykloje atsižvelgiama į mano nuomonę“ – nuo 3,01 iki 3,06; „Pamokoje aš nebijau suklysti“ – nuo 3,06 iki 3,11. Teiginio „Man svarbu mokytis“ įvertis nemažės (3,47). Tikimasi, kad šie pažangos rodikliai iki 2026 m. „min“ – nemažės, „</a:t>
            </a:r>
            <a:r>
              <a:rPr lang="lt-LT" sz="1600" b="0" i="0" u="none" strike="noStrike" baseline="0" dirty="0" err="1">
                <a:latin typeface="Times New Roman" panose="02020603050405020304" pitchFamily="18" charset="0"/>
                <a:cs typeface="Times New Roman" panose="02020603050405020304" pitchFamily="18" charset="0"/>
              </a:rPr>
              <a:t>max</a:t>
            </a:r>
            <a:r>
              <a:rPr lang="lt-LT" sz="1600" b="0" i="0" u="none" strike="noStrike" baseline="0" dirty="0">
                <a:latin typeface="Times New Roman" panose="02020603050405020304" pitchFamily="18" charset="0"/>
                <a:cs typeface="Times New Roman" panose="02020603050405020304" pitchFamily="18" charset="0"/>
              </a:rPr>
              <a:t>“– didės po 0,05 per metus.</a:t>
            </a:r>
          </a:p>
          <a:p>
            <a:pPr marL="0" indent="0">
              <a:buNone/>
            </a:pPr>
            <a:r>
              <a:rPr lang="lt-LT" sz="1900" b="1" dirty="0">
                <a:solidFill>
                  <a:srgbClr val="0070C0"/>
                </a:solidFill>
                <a:latin typeface="Times New Roman" panose="02020603050405020304" pitchFamily="18" charset="0"/>
                <a:cs typeface="Times New Roman" panose="02020603050405020304" pitchFamily="18" charset="0"/>
              </a:rPr>
              <a:t>Kaip stebėsime ir vertinsime?</a:t>
            </a:r>
            <a:r>
              <a:rPr lang="lt-LT" sz="1600" dirty="0">
                <a:latin typeface="Times New Roman" panose="02020603050405020304" pitchFamily="18" charset="0"/>
                <a:cs typeface="Times New Roman" panose="02020603050405020304" pitchFamily="18" charset="0"/>
              </a:rPr>
              <a:t> Organizuosime apskritojo stalo diskusijas, kasmet analizuosime mokyklų veiklos kokybės įsivertinimo bei veiklos kokybės pokyčių / pažangos ataskaitų duomenis (visos Savivaldybės mokyklos reguliariai teikia pažangos ataskaitas ŠSS ir NŠA). Po kiekvieno mobilumo kiekvienas dalyvis aprašys savo įspūdžius, nurodys, koks buvo mobilumo poveikis jų žinioms, nuostatoms ir gebėjimams. Svarbus refleksijos aspektas – galimybės ir nusiteikimas įgytas žinias pritaikyti praktikoje, plėtoti bendravimą ir bendradarbiavimą su aplankytomis švietimo įstaigomis. Siekiant sužinoti ar mobilumai vykdomi sėkmingai, žmonės, atsakingi už vidinę ir išorinę komunikaciją, tarpinių rezultatų analizę dalyvaus pasitarimuose, kuriuose dalinsis pamąstymais, siūlys pokyčius.</a:t>
            </a:r>
          </a:p>
        </p:txBody>
      </p:sp>
      <p:pic>
        <p:nvPicPr>
          <p:cNvPr id="5" name="Paveikslėlis 4">
            <a:extLst>
              <a:ext uri="{FF2B5EF4-FFF2-40B4-BE49-F238E27FC236}">
                <a16:creationId xmlns:a16="http://schemas.microsoft.com/office/drawing/2014/main" id="{49E529B9-B3FD-4911-9C67-324898DE4C3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97111" y="140334"/>
            <a:ext cx="3436620" cy="719455"/>
          </a:xfrm>
          <a:prstGeom prst="rect">
            <a:avLst/>
          </a:prstGeom>
          <a:noFill/>
          <a:ln>
            <a:noFill/>
          </a:ln>
        </p:spPr>
      </p:pic>
      <p:pic>
        <p:nvPicPr>
          <p:cNvPr id="12" name="Picture 2" descr="Pradžia">
            <a:extLst>
              <a:ext uri="{FF2B5EF4-FFF2-40B4-BE49-F238E27FC236}">
                <a16:creationId xmlns:a16="http://schemas.microsoft.com/office/drawing/2014/main" id="{7F7E6E7E-8612-457F-943B-179468F14C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774" y="71137"/>
            <a:ext cx="2345101" cy="855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8047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1AE310A-ED5A-4AA7-9D30-70BE01C56ECA}"/>
              </a:ext>
            </a:extLst>
          </p:cNvPr>
          <p:cNvSpPr>
            <a:spLocks noGrp="1"/>
          </p:cNvSpPr>
          <p:nvPr>
            <p:ph type="title"/>
          </p:nvPr>
        </p:nvSpPr>
        <p:spPr>
          <a:xfrm>
            <a:off x="838200" y="926257"/>
            <a:ext cx="10515600" cy="1435203"/>
          </a:xfrm>
        </p:spPr>
        <p:txBody>
          <a:bodyPr>
            <a:normAutofit/>
          </a:bodyPr>
          <a:lstStyle/>
          <a:p>
            <a:pPr algn="just"/>
            <a:r>
              <a:rPr kumimoji="0" lang="lt-LT"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„Erasmus+“ 1 pagrindinio veiksmo bendrojo ugdymo mobilumo projektas</a:t>
            </a:r>
            <a:r>
              <a:rPr kumimoji="0" lang="lt-LT"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r>
              <a:rPr kumimoji="0" lang="lt-LT"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su daugiau kaip vienu dotacijos gavėju Nr. 2022-1-LT01-KA121-SCH-000062452 įgyvendinamas </a:t>
            </a:r>
            <a:r>
              <a:rPr kumimoji="0" lang="lt-LT" sz="24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mj-cs"/>
              </a:rPr>
              <a:t>15 mėn. nuo 2022-06-01 iki 2022-08-31</a:t>
            </a:r>
            <a:r>
              <a:rPr kumimoji="0" lang="lt-LT" sz="2400" b="1"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mj-cs"/>
              </a:rPr>
              <a:t>.</a:t>
            </a:r>
            <a:endParaRPr lang="lt-LT" sz="5400" dirty="0"/>
          </a:p>
        </p:txBody>
      </p:sp>
      <p:graphicFrame>
        <p:nvGraphicFramePr>
          <p:cNvPr id="7" name="Lentelė 8">
            <a:extLst>
              <a:ext uri="{FF2B5EF4-FFF2-40B4-BE49-F238E27FC236}">
                <a16:creationId xmlns:a16="http://schemas.microsoft.com/office/drawing/2014/main" id="{85E617F6-66E4-47CC-B16A-447DE79AD12B}"/>
              </a:ext>
            </a:extLst>
          </p:cNvPr>
          <p:cNvGraphicFramePr>
            <a:graphicFrameLocks noGrp="1"/>
          </p:cNvGraphicFramePr>
          <p:nvPr>
            <p:ph idx="1"/>
            <p:extLst>
              <p:ext uri="{D42A27DB-BD31-4B8C-83A1-F6EECF244321}">
                <p14:modId xmlns:p14="http://schemas.microsoft.com/office/powerpoint/2010/main" val="2052930111"/>
              </p:ext>
            </p:extLst>
          </p:nvPr>
        </p:nvGraphicFramePr>
        <p:xfrm>
          <a:off x="1846555" y="3773010"/>
          <a:ext cx="7528263" cy="2077371"/>
        </p:xfrm>
        <a:graphic>
          <a:graphicData uri="http://schemas.openxmlformats.org/drawingml/2006/table">
            <a:tbl>
              <a:tblPr firstRow="1" bandRow="1">
                <a:tableStyleId>{5C22544A-7EE6-4342-B048-85BDC9FD1C3A}</a:tableStyleId>
              </a:tblPr>
              <a:tblGrid>
                <a:gridCol w="2509421">
                  <a:extLst>
                    <a:ext uri="{9D8B030D-6E8A-4147-A177-3AD203B41FA5}">
                      <a16:colId xmlns:a16="http://schemas.microsoft.com/office/drawing/2014/main" val="1414545208"/>
                    </a:ext>
                  </a:extLst>
                </a:gridCol>
                <a:gridCol w="2509421">
                  <a:extLst>
                    <a:ext uri="{9D8B030D-6E8A-4147-A177-3AD203B41FA5}">
                      <a16:colId xmlns:a16="http://schemas.microsoft.com/office/drawing/2014/main" val="2378772420"/>
                    </a:ext>
                  </a:extLst>
                </a:gridCol>
                <a:gridCol w="2509421">
                  <a:extLst>
                    <a:ext uri="{9D8B030D-6E8A-4147-A177-3AD203B41FA5}">
                      <a16:colId xmlns:a16="http://schemas.microsoft.com/office/drawing/2014/main" val="275167826"/>
                    </a:ext>
                  </a:extLst>
                </a:gridCol>
              </a:tblGrid>
              <a:tr h="692457">
                <a:tc>
                  <a:txBody>
                    <a:bodyPr/>
                    <a:lstStyle/>
                    <a:p>
                      <a:pPr algn="ctr"/>
                      <a:r>
                        <a:rPr lang="lt-LT" dirty="0"/>
                        <a:t>Veiklos tipas</a:t>
                      </a:r>
                    </a:p>
                  </a:txBody>
                  <a:tcPr/>
                </a:tc>
                <a:tc>
                  <a:txBody>
                    <a:bodyPr/>
                    <a:lstStyle/>
                    <a:p>
                      <a:pPr algn="ctr"/>
                      <a:r>
                        <a:rPr lang="lt-LT" dirty="0"/>
                        <a:t>Dalyvių skaičius</a:t>
                      </a:r>
                    </a:p>
                  </a:txBody>
                  <a:tcPr/>
                </a:tc>
                <a:tc>
                  <a:txBody>
                    <a:bodyPr/>
                    <a:lstStyle/>
                    <a:p>
                      <a:pPr algn="ctr"/>
                      <a:r>
                        <a:rPr lang="lt-LT" dirty="0"/>
                        <a:t>Trukmė dienomis</a:t>
                      </a:r>
                    </a:p>
                  </a:txBody>
                  <a:tcPr/>
                </a:tc>
                <a:extLst>
                  <a:ext uri="{0D108BD9-81ED-4DB2-BD59-A6C34878D82A}">
                    <a16:rowId xmlns:a16="http://schemas.microsoft.com/office/drawing/2014/main" val="968934817"/>
                  </a:ext>
                </a:extLst>
              </a:tr>
              <a:tr h="692457">
                <a:tc>
                  <a:txBody>
                    <a:bodyPr/>
                    <a:lstStyle/>
                    <a:p>
                      <a:pPr algn="ctr"/>
                      <a:r>
                        <a:rPr lang="lt-LT" sz="1800" b="0" i="0" u="none" strike="noStrike" baseline="0" dirty="0">
                          <a:latin typeface="FreeSans"/>
                        </a:rPr>
                        <a:t>Darbo </a:t>
                      </a:r>
                      <a:r>
                        <a:rPr lang="pt-BR" sz="1800" b="0" i="0" u="none" strike="noStrike" baseline="0" dirty="0">
                          <a:latin typeface="FreeSans"/>
                        </a:rPr>
                        <a:t>stebėjimas</a:t>
                      </a:r>
                      <a:endParaRPr lang="lt-LT" dirty="0"/>
                    </a:p>
                  </a:txBody>
                  <a:tcPr/>
                </a:tc>
                <a:tc>
                  <a:txBody>
                    <a:bodyPr/>
                    <a:lstStyle/>
                    <a:p>
                      <a:pPr algn="ctr"/>
                      <a:r>
                        <a:rPr lang="lt-LT" dirty="0"/>
                        <a:t>16</a:t>
                      </a:r>
                    </a:p>
                  </a:txBody>
                  <a:tcPr/>
                </a:tc>
                <a:tc>
                  <a:txBody>
                    <a:bodyPr/>
                    <a:lstStyle/>
                    <a:p>
                      <a:pPr algn="ctr"/>
                      <a:r>
                        <a:rPr lang="lt-LT" dirty="0"/>
                        <a:t>7</a:t>
                      </a:r>
                    </a:p>
                  </a:txBody>
                  <a:tcPr/>
                </a:tc>
                <a:extLst>
                  <a:ext uri="{0D108BD9-81ED-4DB2-BD59-A6C34878D82A}">
                    <a16:rowId xmlns:a16="http://schemas.microsoft.com/office/drawing/2014/main" val="39719040"/>
                  </a:ext>
                </a:extLst>
              </a:tr>
              <a:tr h="692457">
                <a:tc>
                  <a:txBody>
                    <a:bodyPr/>
                    <a:lstStyle/>
                    <a:p>
                      <a:pPr algn="ctr"/>
                      <a:r>
                        <a:rPr lang="lt-LT" sz="1800" b="0" i="0" u="none" strike="noStrike" baseline="0" dirty="0">
                          <a:latin typeface="FreeSans"/>
                        </a:rPr>
                        <a:t>Kursai ir </a:t>
                      </a:r>
                      <a:r>
                        <a:rPr lang="es-ES" sz="1800" b="0" i="0" u="none" strike="noStrike" baseline="0" dirty="0" err="1">
                          <a:latin typeface="FreeSans"/>
                        </a:rPr>
                        <a:t>mokymasis</a:t>
                      </a:r>
                      <a:r>
                        <a:rPr lang="es-ES" sz="1800" b="0" i="0" u="none" strike="noStrike" baseline="0" dirty="0">
                          <a:latin typeface="FreeSans"/>
                        </a:rPr>
                        <a:t> </a:t>
                      </a:r>
                      <a:endParaRPr lang="lt-LT" dirty="0"/>
                    </a:p>
                  </a:txBody>
                  <a:tcPr/>
                </a:tc>
                <a:tc>
                  <a:txBody>
                    <a:bodyPr/>
                    <a:lstStyle/>
                    <a:p>
                      <a:pPr algn="ctr"/>
                      <a:r>
                        <a:rPr lang="lt-LT" dirty="0"/>
                        <a:t>32</a:t>
                      </a:r>
                    </a:p>
                  </a:txBody>
                  <a:tcPr/>
                </a:tc>
                <a:tc>
                  <a:txBody>
                    <a:bodyPr/>
                    <a:lstStyle/>
                    <a:p>
                      <a:pPr algn="ctr"/>
                      <a:r>
                        <a:rPr lang="lt-LT" dirty="0"/>
                        <a:t>7</a:t>
                      </a:r>
                    </a:p>
                  </a:txBody>
                  <a:tcPr/>
                </a:tc>
                <a:extLst>
                  <a:ext uri="{0D108BD9-81ED-4DB2-BD59-A6C34878D82A}">
                    <a16:rowId xmlns:a16="http://schemas.microsoft.com/office/drawing/2014/main" val="3249230466"/>
                  </a:ext>
                </a:extLst>
              </a:tr>
            </a:tbl>
          </a:graphicData>
        </a:graphic>
      </p:graphicFrame>
      <p:pic>
        <p:nvPicPr>
          <p:cNvPr id="5" name="Paveikslėlis 4">
            <a:extLst>
              <a:ext uri="{FF2B5EF4-FFF2-40B4-BE49-F238E27FC236}">
                <a16:creationId xmlns:a16="http://schemas.microsoft.com/office/drawing/2014/main" id="{49E529B9-B3FD-4911-9C67-324898DE4C3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97111" y="140334"/>
            <a:ext cx="3436620" cy="719455"/>
          </a:xfrm>
          <a:prstGeom prst="rect">
            <a:avLst/>
          </a:prstGeom>
          <a:noFill/>
          <a:ln>
            <a:noFill/>
          </a:ln>
        </p:spPr>
      </p:pic>
      <p:pic>
        <p:nvPicPr>
          <p:cNvPr id="12" name="Picture 2" descr="Pradžia">
            <a:extLst>
              <a:ext uri="{FF2B5EF4-FFF2-40B4-BE49-F238E27FC236}">
                <a16:creationId xmlns:a16="http://schemas.microsoft.com/office/drawing/2014/main" id="{7F7E6E7E-8612-457F-943B-179468F14C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774" y="71137"/>
            <a:ext cx="2345101" cy="855120"/>
          </a:xfrm>
          <a:prstGeom prst="rect">
            <a:avLst/>
          </a:prstGeom>
          <a:noFill/>
          <a:extLst>
            <a:ext uri="{909E8E84-426E-40DD-AFC4-6F175D3DCCD1}">
              <a14:hiddenFill xmlns:a14="http://schemas.microsoft.com/office/drawing/2010/main">
                <a:solidFill>
                  <a:srgbClr val="FFFFFF"/>
                </a:solidFill>
              </a14:hiddenFill>
            </a:ext>
          </a:extLst>
        </p:spPr>
      </p:pic>
      <p:sp>
        <p:nvSpPr>
          <p:cNvPr id="13" name="Pavadinimas 1">
            <a:extLst>
              <a:ext uri="{FF2B5EF4-FFF2-40B4-BE49-F238E27FC236}">
                <a16:creationId xmlns:a16="http://schemas.microsoft.com/office/drawing/2014/main" id="{19E4DD88-B2ED-4946-8CD7-7FEF0E147777}"/>
              </a:ext>
            </a:extLst>
          </p:cNvPr>
          <p:cNvSpPr txBox="1">
            <a:spLocks/>
          </p:cNvSpPr>
          <p:nvPr/>
        </p:nvSpPr>
        <p:spPr>
          <a:xfrm>
            <a:off x="838200" y="236146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lt-LT" sz="2400" b="1" dirty="0">
                <a:solidFill>
                  <a:prstClr val="black"/>
                </a:solidFill>
                <a:latin typeface="Times New Roman" panose="02020603050405020304" pitchFamily="18" charset="0"/>
                <a:ea typeface="Times New Roman" panose="02020603050405020304" pitchFamily="18" charset="0"/>
              </a:rPr>
              <a:t>Didžiausia dotacijos suma: </a:t>
            </a:r>
            <a:r>
              <a:rPr lang="lt-LT" sz="2400" b="1" dirty="0">
                <a:solidFill>
                  <a:schemeClr val="accent1"/>
                </a:solidFill>
                <a:latin typeface="Times New Roman" panose="02020603050405020304" pitchFamily="18" charset="0"/>
                <a:ea typeface="Times New Roman" panose="02020603050405020304" pitchFamily="18" charset="0"/>
              </a:rPr>
              <a:t>93 920,00 </a:t>
            </a:r>
            <a:r>
              <a:rPr lang="lt-LT" sz="2400" b="1" dirty="0">
                <a:solidFill>
                  <a:prstClr val="black"/>
                </a:solidFill>
                <a:latin typeface="Times New Roman" panose="02020603050405020304" pitchFamily="18" charset="0"/>
                <a:ea typeface="Times New Roman" panose="02020603050405020304" pitchFamily="18" charset="0"/>
              </a:rPr>
              <a:t>Eur </a:t>
            </a:r>
          </a:p>
          <a:p>
            <a:pPr algn="just"/>
            <a:endParaRPr lang="lt-LT" sz="2400" b="1" dirty="0">
              <a:solidFill>
                <a:prstClr val="black"/>
              </a:solidFill>
              <a:latin typeface="Times New Roman" panose="02020603050405020304" pitchFamily="18" charset="0"/>
              <a:ea typeface="Times New Roman" panose="02020603050405020304" pitchFamily="18" charset="0"/>
            </a:endParaRPr>
          </a:p>
          <a:p>
            <a:pPr algn="just"/>
            <a:r>
              <a:rPr lang="lt-LT" sz="2400" b="1" dirty="0">
                <a:solidFill>
                  <a:prstClr val="black"/>
                </a:solidFill>
                <a:latin typeface="Times New Roman" panose="02020603050405020304" pitchFamily="18" charset="0"/>
                <a:ea typeface="Times New Roman" panose="02020603050405020304" pitchFamily="18" charset="0"/>
              </a:rPr>
              <a:t>Veiklos:</a:t>
            </a:r>
            <a:endParaRPr lang="lt-LT" sz="5400" dirty="0"/>
          </a:p>
        </p:txBody>
      </p:sp>
    </p:spTree>
    <p:extLst>
      <p:ext uri="{BB962C8B-B14F-4D97-AF65-F5344CB8AC3E}">
        <p14:creationId xmlns:p14="http://schemas.microsoft.com/office/powerpoint/2010/main" val="2712586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1AE310A-ED5A-4AA7-9D30-70BE01C56ECA}"/>
              </a:ext>
            </a:extLst>
          </p:cNvPr>
          <p:cNvSpPr>
            <a:spLocks noGrp="1"/>
          </p:cNvSpPr>
          <p:nvPr>
            <p:ph type="title"/>
          </p:nvPr>
        </p:nvSpPr>
        <p:spPr>
          <a:xfrm>
            <a:off x="926976" y="1100409"/>
            <a:ext cx="10515600" cy="1325563"/>
          </a:xfrm>
        </p:spPr>
        <p:txBody>
          <a:bodyPr>
            <a:normAutofit/>
          </a:bodyPr>
          <a:lstStyle/>
          <a:p>
            <a:pPr algn="just"/>
            <a:r>
              <a:rPr kumimoji="0" lang="lt-LT"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„Erasmus+“ 1 pagrindinio veiksmo bendrojo ugdymo mobilumo projekto</a:t>
            </a:r>
            <a:r>
              <a:rPr kumimoji="0" lang="lt-LT"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r>
              <a:rPr kumimoji="0" lang="lt-LT"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su daugiau kaip vienu dotacijos gavėju Nr. 2022-1-LT01-KA121-SCH-000062452 įgyvendinamo veikla – I-</a:t>
            </a:r>
            <a:r>
              <a:rPr kumimoji="0" lang="lt-LT" sz="1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j-cs"/>
              </a:rPr>
              <a:t>asis</a:t>
            </a:r>
            <a:r>
              <a:rPr kumimoji="0" lang="lt-LT"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 mobilumas</a:t>
            </a:r>
            <a:endParaRPr lang="lt-LT" sz="1800" dirty="0"/>
          </a:p>
        </p:txBody>
      </p:sp>
      <p:pic>
        <p:nvPicPr>
          <p:cNvPr id="5" name="Paveikslėlis 4">
            <a:extLst>
              <a:ext uri="{FF2B5EF4-FFF2-40B4-BE49-F238E27FC236}">
                <a16:creationId xmlns:a16="http://schemas.microsoft.com/office/drawing/2014/main" id="{49E529B9-B3FD-4911-9C67-324898DE4C3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81606" y="206802"/>
            <a:ext cx="3436620" cy="719455"/>
          </a:xfrm>
          <a:prstGeom prst="rect">
            <a:avLst/>
          </a:prstGeom>
          <a:noFill/>
          <a:ln>
            <a:noFill/>
          </a:ln>
        </p:spPr>
      </p:pic>
      <p:pic>
        <p:nvPicPr>
          <p:cNvPr id="12" name="Picture 2" descr="Pradžia">
            <a:extLst>
              <a:ext uri="{FF2B5EF4-FFF2-40B4-BE49-F238E27FC236}">
                <a16:creationId xmlns:a16="http://schemas.microsoft.com/office/drawing/2014/main" id="{7F7E6E7E-8612-457F-943B-179468F14C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774" y="71137"/>
            <a:ext cx="2345101" cy="85512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Home | Cekdev">
            <a:extLst>
              <a:ext uri="{FF2B5EF4-FFF2-40B4-BE49-F238E27FC236}">
                <a16:creationId xmlns:a16="http://schemas.microsoft.com/office/drawing/2014/main" id="{1CCFA4CB-4947-41DA-97C9-165E5C62E5C9}"/>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239176" y="2600124"/>
            <a:ext cx="3600450" cy="12668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F6CC70FE-A63E-428D-ACAB-0268C9B51045}"/>
              </a:ext>
            </a:extLst>
          </p:cNvPr>
          <p:cNvSpPr txBox="1"/>
          <p:nvPr/>
        </p:nvSpPr>
        <p:spPr>
          <a:xfrm>
            <a:off x="4858304" y="2771872"/>
            <a:ext cx="6094520" cy="1477328"/>
          </a:xfrm>
          <a:prstGeom prst="rect">
            <a:avLst/>
          </a:prstGeom>
          <a:noFill/>
        </p:spPr>
        <p:txBody>
          <a:bodyPr wrap="square">
            <a:spAutoFit/>
          </a:bodyPr>
          <a:lstStyle/>
          <a:p>
            <a:pPr lvl="1"/>
            <a:r>
              <a:rPr lang="lt-LT" dirty="0"/>
              <a:t>2022 m. </a:t>
            </a:r>
            <a:r>
              <a:rPr lang="lt-LT"/>
              <a:t>lapkričio 6–12 </a:t>
            </a:r>
            <a:r>
              <a:rPr lang="lt-LT" dirty="0"/>
              <a:t>d. Antalija, Turkijos Respublika. Kursai „</a:t>
            </a:r>
            <a:r>
              <a:rPr lang="en-US" dirty="0"/>
              <a:t>The inclusive education module for teachers and school administrators</a:t>
            </a:r>
            <a:r>
              <a:rPr lang="lt-LT" dirty="0"/>
              <a:t>“ („Įtraukiojo ugdymo modulis mokytojams ir mokyklų administracijai“) (</a:t>
            </a:r>
            <a:r>
              <a:rPr lang="en-US" dirty="0" err="1"/>
              <a:t>Cekdev</a:t>
            </a:r>
            <a:r>
              <a:rPr lang="en-US" dirty="0"/>
              <a:t> International Education And Development Academy</a:t>
            </a:r>
            <a:r>
              <a:rPr lang="lt-LT" dirty="0"/>
              <a:t>).</a:t>
            </a:r>
          </a:p>
        </p:txBody>
      </p:sp>
    </p:spTree>
    <p:extLst>
      <p:ext uri="{BB962C8B-B14F-4D97-AF65-F5344CB8AC3E}">
        <p14:creationId xmlns:p14="http://schemas.microsoft.com/office/powerpoint/2010/main" val="2773945687"/>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638</TotalTime>
  <Words>1138</Words>
  <Application>Microsoft Office PowerPoint</Application>
  <PresentationFormat>Plačiaekranė</PresentationFormat>
  <Paragraphs>54</Paragraphs>
  <Slides>9</Slides>
  <Notes>0</Notes>
  <HiddenSlides>0</HiddenSlides>
  <MMClips>0</MMClips>
  <ScaleCrop>false</ScaleCrop>
  <HeadingPairs>
    <vt:vector size="6" baseType="variant">
      <vt:variant>
        <vt:lpstr>Naudojami šriftai</vt:lpstr>
      </vt:variant>
      <vt:variant>
        <vt:i4>6</vt:i4>
      </vt:variant>
      <vt:variant>
        <vt:lpstr>Tema</vt:lpstr>
      </vt:variant>
      <vt:variant>
        <vt:i4>1</vt:i4>
      </vt:variant>
      <vt:variant>
        <vt:lpstr>Skaidrių pavadinimai</vt:lpstr>
      </vt:variant>
      <vt:variant>
        <vt:i4>9</vt:i4>
      </vt:variant>
    </vt:vector>
  </HeadingPairs>
  <TitlesOfParts>
    <vt:vector size="16" baseType="lpstr">
      <vt:lpstr>Arial</vt:lpstr>
      <vt:lpstr>Calibri</vt:lpstr>
      <vt:lpstr>Calibri Light</vt:lpstr>
      <vt:lpstr>FreeSans</vt:lpstr>
      <vt:lpstr>Times New Roman</vt:lpstr>
      <vt:lpstr>TimesLT</vt:lpstr>
      <vt:lpstr>„Office“ tema</vt:lpstr>
      <vt:lpstr>„ERASMUS+“ 1 PAGRINDINIO VEIKSMO BENDROJO UGDYMO MOBILUMO PROJEKTAS SU DAUGIAU KAIP VIENU DOTACIJOS GAVĖJU NR. 2022-1-LT01-KA121-SCH-000062452 ĮGYVENDINANT „ERASMUS+“ AKREDITACIJĄ NR. 2021-1-LT01-KA120-SCH-000047098</vt:lpstr>
      <vt:lpstr>„PowerPoint“ pateiktis</vt:lpstr>
      <vt:lpstr>Konsorciumo dalyviai:</vt:lpstr>
      <vt:lpstr>Planuojamas dalyvių skaičius, remiamas „Erasmus+“ programos lėšomis</vt:lpstr>
      <vt:lpstr>„Erasmus+“ 1 pagrindinio veiksmo bendrojo ugdymo mobilumo projektas su daugiau kaip vienu dotacijos gavėju Nr. 2022-1-LT01-KA121-SCH-000062452 parengtas įgyvendinti programos „Erasmus+“ konsorciumo akreditacijos Nr. 2021-1-LT01-KA120-SCH-000047098 tikslus:</vt:lpstr>
      <vt:lpstr>„Erasmus+“ 1 pagrindinio veiksmo bendrojo ugdymo mobilumo projektas su daugiau kaip vienu dotacijos gavėju Nr. 2022-1-LT01-KA121-SCH-000062452 parengtas įgyvendinti programos „Erasmus+“ konsorciumo akreditacijos Nr. 2021-1-LT01-KA120-SCH-000047098 tikslus:</vt:lpstr>
      <vt:lpstr>„Erasmus+“ 1 pagrindinio veiksmo bendrojo ugdymo mobilumo projektas su daugiau kaip vienu dotacijos gavėju Nr. 2022-1-LT01-KA121-SCH-000062452 parengtas įgyvendinti programos „Erasmus+“ konsorciumo akreditacijos Nr. 2021-1-LT01-KA120-SCH-000047098 tikslus:</vt:lpstr>
      <vt:lpstr>„Erasmus+“ 1 pagrindinio veiksmo bendrojo ugdymo mobilumo projektas su daugiau kaip vienu dotacijos gavėju Nr. 2022-1-LT01-KA121-SCH-000062452 įgyvendinamas 15 mėn. nuo 2022-06-01 iki 2022-08-31.</vt:lpstr>
      <vt:lpstr>„Erasmus+“ 1 pagrindinio veiksmo bendrojo ugdymo mobilumo projekto su daugiau kaip vienu dotacijos gavėju Nr. 2022-1-LT01-KA121-SCH-000062452 įgyvendinamo veikla – I-asis mobilumas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Šiaulių rajono savivaldybė</dc:creator>
  <cp:lastModifiedBy>Viktorija Lipskienė</cp:lastModifiedBy>
  <cp:revision>36</cp:revision>
  <dcterms:created xsi:type="dcterms:W3CDTF">2022-06-21T11:15:13Z</dcterms:created>
  <dcterms:modified xsi:type="dcterms:W3CDTF">2022-09-15T12:36:11Z</dcterms:modified>
</cp:coreProperties>
</file>